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12" r:id="rId3"/>
    <p:sldId id="260" r:id="rId4"/>
    <p:sldId id="302" r:id="rId5"/>
    <p:sldId id="310" r:id="rId6"/>
    <p:sldId id="311" r:id="rId7"/>
    <p:sldId id="307" r:id="rId8"/>
    <p:sldId id="268" r:id="rId9"/>
    <p:sldId id="264" r:id="rId10"/>
    <p:sldId id="309" r:id="rId11"/>
    <p:sldId id="265" r:id="rId12"/>
    <p:sldId id="26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026" autoAdjust="0"/>
    <p:restoredTop sz="94660"/>
  </p:normalViewPr>
  <p:slideViewPr>
    <p:cSldViewPr snapToGrid="0">
      <p:cViewPr varScale="1">
        <p:scale>
          <a:sx n="78" d="100"/>
          <a:sy n="78" d="100"/>
        </p:scale>
        <p:origin x="696"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Sheet1!$B$1</c:f>
              <c:strCache>
                <c:ptCount val="1"/>
                <c:pt idx="0">
                  <c:v>Level Budget</c:v>
                </c:pt>
              </c:strCache>
            </c:strRef>
          </c:tx>
          <c:spPr>
            <a:ln w="38100" cap="rnd">
              <a:solidFill>
                <a:schemeClr val="accent1"/>
              </a:solidFill>
              <a:round/>
            </a:ln>
            <a:effectLst/>
          </c:spPr>
          <c:marker>
            <c:symbol val="none"/>
          </c:marker>
          <c:cat>
            <c:strRef>
              <c:f>Sheet1!$A$2:$A$6</c:f>
              <c:strCache>
                <c:ptCount val="5"/>
                <c:pt idx="0">
                  <c:v>FY27</c:v>
                </c:pt>
                <c:pt idx="1">
                  <c:v>FY28</c:v>
                </c:pt>
                <c:pt idx="2">
                  <c:v>FY29</c:v>
                </c:pt>
                <c:pt idx="3">
                  <c:v>FY30</c:v>
                </c:pt>
                <c:pt idx="4">
                  <c:v>FY31</c:v>
                </c:pt>
              </c:strCache>
            </c:strRef>
          </c:cat>
          <c:val>
            <c:numRef>
              <c:f>Sheet1!$B$2:$B$6</c:f>
              <c:numCache>
                <c:formatCode>"$"#,##0</c:formatCode>
                <c:ptCount val="5"/>
                <c:pt idx="0">
                  <c:v>27500000</c:v>
                </c:pt>
                <c:pt idx="1">
                  <c:v>28433778</c:v>
                </c:pt>
                <c:pt idx="2">
                  <c:v>29391107</c:v>
                </c:pt>
                <c:pt idx="3">
                  <c:v>30373409</c:v>
                </c:pt>
                <c:pt idx="4">
                  <c:v>31381123</c:v>
                </c:pt>
              </c:numCache>
            </c:numRef>
          </c:val>
          <c:smooth val="0"/>
          <c:extLst>
            <c:ext xmlns:c16="http://schemas.microsoft.com/office/drawing/2014/chart" uri="{C3380CC4-5D6E-409C-BE32-E72D297353CC}">
              <c16:uniqueId val="{00000000-1D76-49A8-B0EC-08F755ED9F09}"/>
            </c:ext>
          </c:extLst>
        </c:ser>
        <c:ser>
          <c:idx val="1"/>
          <c:order val="1"/>
          <c:tx>
            <c:strRef>
              <c:f>Sheet1!$C$1</c:f>
              <c:strCache>
                <c:ptCount val="1"/>
                <c:pt idx="0">
                  <c:v>Deficit Budget</c:v>
                </c:pt>
              </c:strCache>
            </c:strRef>
          </c:tx>
          <c:spPr>
            <a:ln w="38100" cap="rnd">
              <a:solidFill>
                <a:schemeClr val="accent2"/>
              </a:solidFill>
              <a:round/>
            </a:ln>
            <a:effectLst/>
          </c:spPr>
          <c:marker>
            <c:symbol val="none"/>
          </c:marker>
          <c:cat>
            <c:strRef>
              <c:f>Sheet1!$A$2:$A$6</c:f>
              <c:strCache>
                <c:ptCount val="5"/>
                <c:pt idx="0">
                  <c:v>FY27</c:v>
                </c:pt>
                <c:pt idx="1">
                  <c:v>FY28</c:v>
                </c:pt>
                <c:pt idx="2">
                  <c:v>FY29</c:v>
                </c:pt>
                <c:pt idx="3">
                  <c:v>FY30</c:v>
                </c:pt>
                <c:pt idx="4">
                  <c:v>FY31</c:v>
                </c:pt>
              </c:strCache>
            </c:strRef>
          </c:cat>
          <c:val>
            <c:numRef>
              <c:f>Sheet1!$C$2:$C$6</c:f>
              <c:numCache>
                <c:formatCode>"$"#,##0</c:formatCode>
                <c:ptCount val="5"/>
                <c:pt idx="0">
                  <c:v>26286889</c:v>
                </c:pt>
                <c:pt idx="1">
                  <c:v>26549757.890000001</c:v>
                </c:pt>
                <c:pt idx="2">
                  <c:v>26815255.468900003</c:v>
                </c:pt>
                <c:pt idx="3">
                  <c:v>27083408.023589004</c:v>
                </c:pt>
                <c:pt idx="4">
                  <c:v>27354242.103824895</c:v>
                </c:pt>
              </c:numCache>
            </c:numRef>
          </c:val>
          <c:smooth val="0"/>
          <c:extLst>
            <c:ext xmlns:c16="http://schemas.microsoft.com/office/drawing/2014/chart" uri="{C3380CC4-5D6E-409C-BE32-E72D297353CC}">
              <c16:uniqueId val="{00000001-1D76-49A8-B0EC-08F755ED9F09}"/>
            </c:ext>
          </c:extLst>
        </c:ser>
        <c:ser>
          <c:idx val="2"/>
          <c:order val="2"/>
          <c:tx>
            <c:strRef>
              <c:f>Sheet1!$D$1</c:f>
              <c:strCache>
                <c:ptCount val="1"/>
                <c:pt idx="0">
                  <c:v>9M Override</c:v>
                </c:pt>
              </c:strCache>
            </c:strRef>
          </c:tx>
          <c:spPr>
            <a:ln w="28575" cap="rnd">
              <a:solidFill>
                <a:schemeClr val="accent3"/>
              </a:solidFill>
              <a:round/>
            </a:ln>
            <a:effectLst/>
          </c:spPr>
          <c:marker>
            <c:symbol val="none"/>
          </c:marker>
          <c:cat>
            <c:strRef>
              <c:f>Sheet1!$A$2:$A$6</c:f>
              <c:strCache>
                <c:ptCount val="5"/>
                <c:pt idx="0">
                  <c:v>FY27</c:v>
                </c:pt>
                <c:pt idx="1">
                  <c:v>FY28</c:v>
                </c:pt>
                <c:pt idx="2">
                  <c:v>FY29</c:v>
                </c:pt>
                <c:pt idx="3">
                  <c:v>FY30</c:v>
                </c:pt>
                <c:pt idx="4">
                  <c:v>FY31</c:v>
                </c:pt>
              </c:strCache>
            </c:strRef>
          </c:cat>
          <c:val>
            <c:numRef>
              <c:f>Sheet1!$D$2:$D$6</c:f>
              <c:numCache>
                <c:formatCode>"$"#,##0</c:formatCode>
                <c:ptCount val="5"/>
                <c:pt idx="0">
                  <c:v>27500000</c:v>
                </c:pt>
                <c:pt idx="1">
                  <c:v>28325000</c:v>
                </c:pt>
                <c:pt idx="2">
                  <c:v>29174750</c:v>
                </c:pt>
                <c:pt idx="3">
                  <c:v>30049992.5</c:v>
                </c:pt>
                <c:pt idx="4">
                  <c:v>30951492.275000002</c:v>
                </c:pt>
              </c:numCache>
            </c:numRef>
          </c:val>
          <c:smooth val="0"/>
          <c:extLst>
            <c:ext xmlns:c16="http://schemas.microsoft.com/office/drawing/2014/chart" uri="{C3380CC4-5D6E-409C-BE32-E72D297353CC}">
              <c16:uniqueId val="{00000002-1D76-49A8-B0EC-08F755ED9F09}"/>
            </c:ext>
          </c:extLst>
        </c:ser>
        <c:ser>
          <c:idx val="3"/>
          <c:order val="3"/>
          <c:tx>
            <c:strRef>
              <c:f>Sheet1!$E$1</c:f>
              <c:strCache>
                <c:ptCount val="1"/>
                <c:pt idx="0">
                  <c:v>11M Override</c:v>
                </c:pt>
              </c:strCache>
            </c:strRef>
          </c:tx>
          <c:spPr>
            <a:ln w="38100" cap="rnd">
              <a:solidFill>
                <a:schemeClr val="accent4"/>
              </a:solidFill>
              <a:round/>
            </a:ln>
            <a:effectLst/>
          </c:spPr>
          <c:marker>
            <c:symbol val="none"/>
          </c:marker>
          <c:cat>
            <c:strRef>
              <c:f>Sheet1!$A$2:$A$6</c:f>
              <c:strCache>
                <c:ptCount val="5"/>
                <c:pt idx="0">
                  <c:v>FY27</c:v>
                </c:pt>
                <c:pt idx="1">
                  <c:v>FY28</c:v>
                </c:pt>
                <c:pt idx="2">
                  <c:v>FY29</c:v>
                </c:pt>
                <c:pt idx="3">
                  <c:v>FY30</c:v>
                </c:pt>
                <c:pt idx="4">
                  <c:v>FY31</c:v>
                </c:pt>
              </c:strCache>
            </c:strRef>
          </c:cat>
          <c:val>
            <c:numRef>
              <c:f>Sheet1!$E$2:$E$6</c:f>
              <c:numCache>
                <c:formatCode>"$"#,##0</c:formatCode>
                <c:ptCount val="5"/>
                <c:pt idx="0">
                  <c:v>27500000</c:v>
                </c:pt>
                <c:pt idx="1">
                  <c:v>28600000</c:v>
                </c:pt>
                <c:pt idx="2">
                  <c:v>29744000</c:v>
                </c:pt>
                <c:pt idx="3">
                  <c:v>30933760</c:v>
                </c:pt>
                <c:pt idx="4">
                  <c:v>32171110.400000002</c:v>
                </c:pt>
              </c:numCache>
            </c:numRef>
          </c:val>
          <c:smooth val="0"/>
          <c:extLst>
            <c:ext xmlns:c16="http://schemas.microsoft.com/office/drawing/2014/chart" uri="{C3380CC4-5D6E-409C-BE32-E72D297353CC}">
              <c16:uniqueId val="{00000002-B789-42CD-B673-B8C9C04AD505}"/>
            </c:ext>
          </c:extLst>
        </c:ser>
        <c:dLbls>
          <c:showLegendKey val="0"/>
          <c:showVal val="0"/>
          <c:showCatName val="0"/>
          <c:showSerName val="0"/>
          <c:showPercent val="0"/>
          <c:showBubbleSize val="0"/>
        </c:dLbls>
        <c:smooth val="0"/>
        <c:axId val="2123328575"/>
        <c:axId val="2123326175"/>
      </c:lineChart>
      <c:catAx>
        <c:axId val="212332857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123326175"/>
        <c:crosses val="autoZero"/>
        <c:auto val="1"/>
        <c:lblAlgn val="ctr"/>
        <c:lblOffset val="100"/>
        <c:noMultiLvlLbl val="0"/>
      </c:catAx>
      <c:valAx>
        <c:axId val="2123326175"/>
        <c:scaling>
          <c:orientation val="minMax"/>
          <c:min val="25000000"/>
        </c:scaling>
        <c:delete val="0"/>
        <c:axPos val="l"/>
        <c:majorGridlines>
          <c:spPr>
            <a:ln w="9525" cap="flat" cmpd="sng" algn="ctr">
              <a:solidFill>
                <a:schemeClr val="tx1">
                  <a:lumMod val="15000"/>
                  <a:lumOff val="85000"/>
                </a:schemeClr>
              </a:solidFill>
              <a:round/>
            </a:ln>
            <a:effectLst/>
          </c:spPr>
        </c:majorGridlines>
        <c:numFmt formatCode="&quot;$&quot;#,##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12332857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_rels/data6.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rawing6.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1F243B7-50A1-448B-8242-A1F7BCB01136}" type="doc">
      <dgm:prSet loTypeId="urn:microsoft.com/office/officeart/2016/7/layout/RepeatingBendingProcessNew" loCatId="process" qsTypeId="urn:microsoft.com/office/officeart/2005/8/quickstyle/simple1" qsCatId="simple" csTypeId="urn:microsoft.com/office/officeart/2005/8/colors/accent0_3" csCatId="mainScheme"/>
      <dgm:spPr/>
      <dgm:t>
        <a:bodyPr/>
        <a:lstStyle/>
        <a:p>
          <a:endParaRPr lang="en-US"/>
        </a:p>
      </dgm:t>
    </dgm:pt>
    <dgm:pt modelId="{626C4A70-EFB0-417D-9027-5304EBE7B36C}">
      <dgm:prSet/>
      <dgm:spPr/>
      <dgm:t>
        <a:bodyPr/>
        <a:lstStyle/>
        <a:p>
          <a:r>
            <a:rPr lang="en-US"/>
            <a:t>Class Size: Class sizes of 25-30 students are limiting teachers' ability to meet individual student needs</a:t>
          </a:r>
        </a:p>
      </dgm:t>
    </dgm:pt>
    <dgm:pt modelId="{1AA5A2E6-97F3-4C3B-9CCD-A66198CBC247}" type="parTrans" cxnId="{CE571933-9295-46A6-884A-3885B2F947FC}">
      <dgm:prSet/>
      <dgm:spPr/>
      <dgm:t>
        <a:bodyPr/>
        <a:lstStyle/>
        <a:p>
          <a:endParaRPr lang="en-US"/>
        </a:p>
      </dgm:t>
    </dgm:pt>
    <dgm:pt modelId="{04AE0345-564C-4451-8145-DA3630FA95C0}" type="sibTrans" cxnId="{CE571933-9295-46A6-884A-3885B2F947FC}">
      <dgm:prSet/>
      <dgm:spPr/>
      <dgm:t>
        <a:bodyPr/>
        <a:lstStyle/>
        <a:p>
          <a:endParaRPr lang="en-US"/>
        </a:p>
      </dgm:t>
    </dgm:pt>
    <dgm:pt modelId="{D6267D74-1E63-4988-9AB7-27013E975811}">
      <dgm:prSet/>
      <dgm:spPr/>
      <dgm:t>
        <a:bodyPr/>
        <a:lstStyle/>
        <a:p>
          <a:r>
            <a:rPr lang="en-US"/>
            <a:t>Student Needs: The number of students with special education needs and caseload demands continue to rise.</a:t>
          </a:r>
        </a:p>
      </dgm:t>
    </dgm:pt>
    <dgm:pt modelId="{79594F02-57D3-45A9-8839-E65CB1979001}" type="parTrans" cxnId="{11C354D6-75CF-4310-9513-BFEC1982F8E9}">
      <dgm:prSet/>
      <dgm:spPr/>
      <dgm:t>
        <a:bodyPr/>
        <a:lstStyle/>
        <a:p>
          <a:endParaRPr lang="en-US"/>
        </a:p>
      </dgm:t>
    </dgm:pt>
    <dgm:pt modelId="{AD1CD30E-9209-4A1B-8854-8C24F46EE413}" type="sibTrans" cxnId="{11C354D6-75CF-4310-9513-BFEC1982F8E9}">
      <dgm:prSet/>
      <dgm:spPr/>
      <dgm:t>
        <a:bodyPr/>
        <a:lstStyle/>
        <a:p>
          <a:endParaRPr lang="en-US"/>
        </a:p>
      </dgm:t>
    </dgm:pt>
    <dgm:pt modelId="{56959AA6-39D9-4F1F-8D75-7862DE4652ED}">
      <dgm:prSet/>
      <dgm:spPr/>
      <dgm:t>
        <a:bodyPr/>
        <a:lstStyle/>
        <a:p>
          <a:r>
            <a:rPr lang="en-US"/>
            <a:t>Operations: Operational capacity remains strained due to deferred maintenance and reduced custodial staffing.</a:t>
          </a:r>
        </a:p>
      </dgm:t>
    </dgm:pt>
    <dgm:pt modelId="{65E84D09-AE9B-463B-9176-713D1C180329}" type="parTrans" cxnId="{B0727BA3-6E4B-435C-A7F2-DD99DB743A21}">
      <dgm:prSet/>
      <dgm:spPr/>
      <dgm:t>
        <a:bodyPr/>
        <a:lstStyle/>
        <a:p>
          <a:endParaRPr lang="en-US"/>
        </a:p>
      </dgm:t>
    </dgm:pt>
    <dgm:pt modelId="{FA244F06-C7AE-43CE-B0C5-50867805EDF5}" type="sibTrans" cxnId="{B0727BA3-6E4B-435C-A7F2-DD99DB743A21}">
      <dgm:prSet/>
      <dgm:spPr/>
      <dgm:t>
        <a:bodyPr/>
        <a:lstStyle/>
        <a:p>
          <a:endParaRPr lang="en-US"/>
        </a:p>
      </dgm:t>
    </dgm:pt>
    <dgm:pt modelId="{13735FF4-DF75-4BD2-8BE2-86DF257FE37B}">
      <dgm:prSet/>
      <dgm:spPr/>
      <dgm:t>
        <a:bodyPr/>
        <a:lstStyle/>
        <a:p>
          <a:r>
            <a:rPr lang="en-US"/>
            <a:t>Utilities: Utility costs continue to increase each year, adding pressure to the budget.</a:t>
          </a:r>
        </a:p>
      </dgm:t>
    </dgm:pt>
    <dgm:pt modelId="{4ADF4238-CC9B-48BE-AF79-12468C980008}" type="parTrans" cxnId="{729A7900-95BC-44B3-B690-20D790C0398F}">
      <dgm:prSet/>
      <dgm:spPr/>
      <dgm:t>
        <a:bodyPr/>
        <a:lstStyle/>
        <a:p>
          <a:endParaRPr lang="en-US"/>
        </a:p>
      </dgm:t>
    </dgm:pt>
    <dgm:pt modelId="{371840B5-1D39-44A7-822D-E56176C8C1B6}" type="sibTrans" cxnId="{729A7900-95BC-44B3-B690-20D790C0398F}">
      <dgm:prSet/>
      <dgm:spPr/>
      <dgm:t>
        <a:bodyPr/>
        <a:lstStyle/>
        <a:p>
          <a:endParaRPr lang="en-US"/>
        </a:p>
      </dgm:t>
    </dgm:pt>
    <dgm:pt modelId="{F058FC79-D2F2-4F73-8277-8B50EDBC53CC}">
      <dgm:prSet/>
      <dgm:spPr/>
      <dgm:t>
        <a:bodyPr/>
        <a:lstStyle/>
        <a:p>
          <a:r>
            <a:rPr lang="en-US"/>
            <a:t>Transportation: Transportation remains a bright spot with savings created by bringing Specialized Transportation in house.  Yellow bus transportation is a 4.75% increase for FY27</a:t>
          </a:r>
        </a:p>
      </dgm:t>
    </dgm:pt>
    <dgm:pt modelId="{DC5BE524-7675-4209-9E4C-8C1A03766E55}" type="parTrans" cxnId="{CF8B1089-21A8-4083-9CFD-E6B527FAE3D4}">
      <dgm:prSet/>
      <dgm:spPr/>
      <dgm:t>
        <a:bodyPr/>
        <a:lstStyle/>
        <a:p>
          <a:endParaRPr lang="en-US"/>
        </a:p>
      </dgm:t>
    </dgm:pt>
    <dgm:pt modelId="{99947989-3571-4112-A437-7621F50E9328}" type="sibTrans" cxnId="{CF8B1089-21A8-4083-9CFD-E6B527FAE3D4}">
      <dgm:prSet/>
      <dgm:spPr/>
      <dgm:t>
        <a:bodyPr/>
        <a:lstStyle/>
        <a:p>
          <a:endParaRPr lang="en-US"/>
        </a:p>
      </dgm:t>
    </dgm:pt>
    <dgm:pt modelId="{71A4DEA5-17F4-432E-9282-29E352CF7989}">
      <dgm:prSet/>
      <dgm:spPr/>
      <dgm:t>
        <a:bodyPr/>
        <a:lstStyle/>
        <a:p>
          <a:r>
            <a:rPr lang="en-US"/>
            <a:t>Additional revenue: Options being explored like school choice, special education programming, vocational programming</a:t>
          </a:r>
        </a:p>
      </dgm:t>
    </dgm:pt>
    <dgm:pt modelId="{ABA4748E-FC79-47DB-A0E5-FFCE5272492E}" type="parTrans" cxnId="{C0D158CD-1DBC-4CEE-AA83-0E20CC9C7C75}">
      <dgm:prSet/>
      <dgm:spPr/>
      <dgm:t>
        <a:bodyPr/>
        <a:lstStyle/>
        <a:p>
          <a:endParaRPr lang="en-US"/>
        </a:p>
      </dgm:t>
    </dgm:pt>
    <dgm:pt modelId="{9855E17E-9B15-4F4D-8EBA-5629E41F1F52}" type="sibTrans" cxnId="{C0D158CD-1DBC-4CEE-AA83-0E20CC9C7C75}">
      <dgm:prSet/>
      <dgm:spPr/>
      <dgm:t>
        <a:bodyPr/>
        <a:lstStyle/>
        <a:p>
          <a:endParaRPr lang="en-US"/>
        </a:p>
      </dgm:t>
    </dgm:pt>
    <dgm:pt modelId="{2A77C3D6-EFBB-45ED-96D4-1C1AA480584D}" type="pres">
      <dgm:prSet presAssocID="{51F243B7-50A1-448B-8242-A1F7BCB01136}" presName="Name0" presStyleCnt="0">
        <dgm:presLayoutVars>
          <dgm:dir/>
          <dgm:resizeHandles val="exact"/>
        </dgm:presLayoutVars>
      </dgm:prSet>
      <dgm:spPr/>
    </dgm:pt>
    <dgm:pt modelId="{5883F8D1-490D-46FC-8C85-EEF60B1633C3}" type="pres">
      <dgm:prSet presAssocID="{626C4A70-EFB0-417D-9027-5304EBE7B36C}" presName="node" presStyleLbl="node1" presStyleIdx="0" presStyleCnt="6">
        <dgm:presLayoutVars>
          <dgm:bulletEnabled val="1"/>
        </dgm:presLayoutVars>
      </dgm:prSet>
      <dgm:spPr/>
    </dgm:pt>
    <dgm:pt modelId="{82B9AC52-CCBB-446A-B7AE-CF5349E3D55D}" type="pres">
      <dgm:prSet presAssocID="{04AE0345-564C-4451-8145-DA3630FA95C0}" presName="sibTrans" presStyleLbl="sibTrans1D1" presStyleIdx="0" presStyleCnt="5"/>
      <dgm:spPr/>
    </dgm:pt>
    <dgm:pt modelId="{C0868BDF-CDAA-403A-865A-4FBE390CBAAF}" type="pres">
      <dgm:prSet presAssocID="{04AE0345-564C-4451-8145-DA3630FA95C0}" presName="connectorText" presStyleLbl="sibTrans1D1" presStyleIdx="0" presStyleCnt="5"/>
      <dgm:spPr/>
    </dgm:pt>
    <dgm:pt modelId="{D0872019-EEDB-4DD3-91C5-D7248F17DC94}" type="pres">
      <dgm:prSet presAssocID="{D6267D74-1E63-4988-9AB7-27013E975811}" presName="node" presStyleLbl="node1" presStyleIdx="1" presStyleCnt="6">
        <dgm:presLayoutVars>
          <dgm:bulletEnabled val="1"/>
        </dgm:presLayoutVars>
      </dgm:prSet>
      <dgm:spPr/>
    </dgm:pt>
    <dgm:pt modelId="{D987068C-AB5D-4F39-AC11-27019F0F64AA}" type="pres">
      <dgm:prSet presAssocID="{AD1CD30E-9209-4A1B-8854-8C24F46EE413}" presName="sibTrans" presStyleLbl="sibTrans1D1" presStyleIdx="1" presStyleCnt="5"/>
      <dgm:spPr/>
    </dgm:pt>
    <dgm:pt modelId="{F7B60417-8B7B-48CC-A4C8-E52FB2D7419F}" type="pres">
      <dgm:prSet presAssocID="{AD1CD30E-9209-4A1B-8854-8C24F46EE413}" presName="connectorText" presStyleLbl="sibTrans1D1" presStyleIdx="1" presStyleCnt="5"/>
      <dgm:spPr/>
    </dgm:pt>
    <dgm:pt modelId="{843148DD-88D5-476A-9247-3F6F3D01B8B6}" type="pres">
      <dgm:prSet presAssocID="{56959AA6-39D9-4F1F-8D75-7862DE4652ED}" presName="node" presStyleLbl="node1" presStyleIdx="2" presStyleCnt="6">
        <dgm:presLayoutVars>
          <dgm:bulletEnabled val="1"/>
        </dgm:presLayoutVars>
      </dgm:prSet>
      <dgm:spPr/>
    </dgm:pt>
    <dgm:pt modelId="{BE0CEDCB-74B4-41B3-9BF1-43226AABCCE5}" type="pres">
      <dgm:prSet presAssocID="{FA244F06-C7AE-43CE-B0C5-50867805EDF5}" presName="sibTrans" presStyleLbl="sibTrans1D1" presStyleIdx="2" presStyleCnt="5"/>
      <dgm:spPr/>
    </dgm:pt>
    <dgm:pt modelId="{A1582E1A-3C3D-4CA7-8057-486B7FAE2F08}" type="pres">
      <dgm:prSet presAssocID="{FA244F06-C7AE-43CE-B0C5-50867805EDF5}" presName="connectorText" presStyleLbl="sibTrans1D1" presStyleIdx="2" presStyleCnt="5"/>
      <dgm:spPr/>
    </dgm:pt>
    <dgm:pt modelId="{5BC9EC27-341D-4E1D-A62B-A7E6A2332932}" type="pres">
      <dgm:prSet presAssocID="{13735FF4-DF75-4BD2-8BE2-86DF257FE37B}" presName="node" presStyleLbl="node1" presStyleIdx="3" presStyleCnt="6">
        <dgm:presLayoutVars>
          <dgm:bulletEnabled val="1"/>
        </dgm:presLayoutVars>
      </dgm:prSet>
      <dgm:spPr/>
    </dgm:pt>
    <dgm:pt modelId="{2387A1F7-4F53-48E4-BF31-44B5DABD60CF}" type="pres">
      <dgm:prSet presAssocID="{371840B5-1D39-44A7-822D-E56176C8C1B6}" presName="sibTrans" presStyleLbl="sibTrans1D1" presStyleIdx="3" presStyleCnt="5"/>
      <dgm:spPr/>
    </dgm:pt>
    <dgm:pt modelId="{1A941AE9-9F68-42CE-B740-0CB8AEBD1B0D}" type="pres">
      <dgm:prSet presAssocID="{371840B5-1D39-44A7-822D-E56176C8C1B6}" presName="connectorText" presStyleLbl="sibTrans1D1" presStyleIdx="3" presStyleCnt="5"/>
      <dgm:spPr/>
    </dgm:pt>
    <dgm:pt modelId="{2D947A60-C734-418A-9BC6-A67D5A65462D}" type="pres">
      <dgm:prSet presAssocID="{F058FC79-D2F2-4F73-8277-8B50EDBC53CC}" presName="node" presStyleLbl="node1" presStyleIdx="4" presStyleCnt="6">
        <dgm:presLayoutVars>
          <dgm:bulletEnabled val="1"/>
        </dgm:presLayoutVars>
      </dgm:prSet>
      <dgm:spPr/>
    </dgm:pt>
    <dgm:pt modelId="{0343E5C4-D25D-4640-9C50-0E57964A5E9C}" type="pres">
      <dgm:prSet presAssocID="{99947989-3571-4112-A437-7621F50E9328}" presName="sibTrans" presStyleLbl="sibTrans1D1" presStyleIdx="4" presStyleCnt="5"/>
      <dgm:spPr/>
    </dgm:pt>
    <dgm:pt modelId="{D3108418-236D-4817-937E-B885CE45DC97}" type="pres">
      <dgm:prSet presAssocID="{99947989-3571-4112-A437-7621F50E9328}" presName="connectorText" presStyleLbl="sibTrans1D1" presStyleIdx="4" presStyleCnt="5"/>
      <dgm:spPr/>
    </dgm:pt>
    <dgm:pt modelId="{BDC12DC3-2E45-4488-BF72-0963055F1CE1}" type="pres">
      <dgm:prSet presAssocID="{71A4DEA5-17F4-432E-9282-29E352CF7989}" presName="node" presStyleLbl="node1" presStyleIdx="5" presStyleCnt="6">
        <dgm:presLayoutVars>
          <dgm:bulletEnabled val="1"/>
        </dgm:presLayoutVars>
      </dgm:prSet>
      <dgm:spPr/>
    </dgm:pt>
  </dgm:ptLst>
  <dgm:cxnLst>
    <dgm:cxn modelId="{729A7900-95BC-44B3-B690-20D790C0398F}" srcId="{51F243B7-50A1-448B-8242-A1F7BCB01136}" destId="{13735FF4-DF75-4BD2-8BE2-86DF257FE37B}" srcOrd="3" destOrd="0" parTransId="{4ADF4238-CC9B-48BE-AF79-12468C980008}" sibTransId="{371840B5-1D39-44A7-822D-E56176C8C1B6}"/>
    <dgm:cxn modelId="{00888021-7290-4746-8222-2ADFDADF718F}" type="presOf" srcId="{51F243B7-50A1-448B-8242-A1F7BCB01136}" destId="{2A77C3D6-EFBB-45ED-96D4-1C1AA480584D}" srcOrd="0" destOrd="0" presId="urn:microsoft.com/office/officeart/2016/7/layout/RepeatingBendingProcessNew"/>
    <dgm:cxn modelId="{6B308421-FA49-4CE2-A07A-8369B3C48844}" type="presOf" srcId="{04AE0345-564C-4451-8145-DA3630FA95C0}" destId="{C0868BDF-CDAA-403A-865A-4FBE390CBAAF}" srcOrd="1" destOrd="0" presId="urn:microsoft.com/office/officeart/2016/7/layout/RepeatingBendingProcessNew"/>
    <dgm:cxn modelId="{3F35D62B-0AA7-4B96-AC2B-4D00C10E596E}" type="presOf" srcId="{FA244F06-C7AE-43CE-B0C5-50867805EDF5}" destId="{A1582E1A-3C3D-4CA7-8057-486B7FAE2F08}" srcOrd="1" destOrd="0" presId="urn:microsoft.com/office/officeart/2016/7/layout/RepeatingBendingProcessNew"/>
    <dgm:cxn modelId="{CE571933-9295-46A6-884A-3885B2F947FC}" srcId="{51F243B7-50A1-448B-8242-A1F7BCB01136}" destId="{626C4A70-EFB0-417D-9027-5304EBE7B36C}" srcOrd="0" destOrd="0" parTransId="{1AA5A2E6-97F3-4C3B-9CCD-A66198CBC247}" sibTransId="{04AE0345-564C-4451-8145-DA3630FA95C0}"/>
    <dgm:cxn modelId="{B03DE53A-4D51-4F47-B325-958069DA00B1}" type="presOf" srcId="{56959AA6-39D9-4F1F-8D75-7862DE4652ED}" destId="{843148DD-88D5-476A-9247-3F6F3D01B8B6}" srcOrd="0" destOrd="0" presId="urn:microsoft.com/office/officeart/2016/7/layout/RepeatingBendingProcessNew"/>
    <dgm:cxn modelId="{F7773943-434D-4FDB-92DF-37443CEBA1EC}" type="presOf" srcId="{99947989-3571-4112-A437-7621F50E9328}" destId="{D3108418-236D-4817-937E-B885CE45DC97}" srcOrd="1" destOrd="0" presId="urn:microsoft.com/office/officeart/2016/7/layout/RepeatingBendingProcessNew"/>
    <dgm:cxn modelId="{F694EA66-8B58-4A90-A02B-E6BB791F3854}" type="presOf" srcId="{626C4A70-EFB0-417D-9027-5304EBE7B36C}" destId="{5883F8D1-490D-46FC-8C85-EEF60B1633C3}" srcOrd="0" destOrd="0" presId="urn:microsoft.com/office/officeart/2016/7/layout/RepeatingBendingProcessNew"/>
    <dgm:cxn modelId="{CF8B1089-21A8-4083-9CFD-E6B527FAE3D4}" srcId="{51F243B7-50A1-448B-8242-A1F7BCB01136}" destId="{F058FC79-D2F2-4F73-8277-8B50EDBC53CC}" srcOrd="4" destOrd="0" parTransId="{DC5BE524-7675-4209-9E4C-8C1A03766E55}" sibTransId="{99947989-3571-4112-A437-7621F50E9328}"/>
    <dgm:cxn modelId="{BB541C91-48D9-4BDD-996D-7877E1517EC8}" type="presOf" srcId="{FA244F06-C7AE-43CE-B0C5-50867805EDF5}" destId="{BE0CEDCB-74B4-41B3-9BF1-43226AABCCE5}" srcOrd="0" destOrd="0" presId="urn:microsoft.com/office/officeart/2016/7/layout/RepeatingBendingProcessNew"/>
    <dgm:cxn modelId="{910F579D-A036-4E6C-891F-9E43D481286F}" type="presOf" srcId="{D6267D74-1E63-4988-9AB7-27013E975811}" destId="{D0872019-EEDB-4DD3-91C5-D7248F17DC94}" srcOrd="0" destOrd="0" presId="urn:microsoft.com/office/officeart/2016/7/layout/RepeatingBendingProcessNew"/>
    <dgm:cxn modelId="{0D6F9E9D-F61B-446C-8093-6CE8D97E1207}" type="presOf" srcId="{F058FC79-D2F2-4F73-8277-8B50EDBC53CC}" destId="{2D947A60-C734-418A-9BC6-A67D5A65462D}" srcOrd="0" destOrd="0" presId="urn:microsoft.com/office/officeart/2016/7/layout/RepeatingBendingProcessNew"/>
    <dgm:cxn modelId="{B0727BA3-6E4B-435C-A7F2-DD99DB743A21}" srcId="{51F243B7-50A1-448B-8242-A1F7BCB01136}" destId="{56959AA6-39D9-4F1F-8D75-7862DE4652ED}" srcOrd="2" destOrd="0" parTransId="{65E84D09-AE9B-463B-9176-713D1C180329}" sibTransId="{FA244F06-C7AE-43CE-B0C5-50867805EDF5}"/>
    <dgm:cxn modelId="{379660B1-745F-45DC-8759-52146EE96320}" type="presOf" srcId="{71A4DEA5-17F4-432E-9282-29E352CF7989}" destId="{BDC12DC3-2E45-4488-BF72-0963055F1CE1}" srcOrd="0" destOrd="0" presId="urn:microsoft.com/office/officeart/2016/7/layout/RepeatingBendingProcessNew"/>
    <dgm:cxn modelId="{52C659B4-5922-4742-96E1-1ED105EC0220}" type="presOf" srcId="{AD1CD30E-9209-4A1B-8854-8C24F46EE413}" destId="{F7B60417-8B7B-48CC-A4C8-E52FB2D7419F}" srcOrd="1" destOrd="0" presId="urn:microsoft.com/office/officeart/2016/7/layout/RepeatingBendingProcessNew"/>
    <dgm:cxn modelId="{47F32FC0-0557-4F59-8710-EC3F416F83AC}" type="presOf" srcId="{13735FF4-DF75-4BD2-8BE2-86DF257FE37B}" destId="{5BC9EC27-341D-4E1D-A62B-A7E6A2332932}" srcOrd="0" destOrd="0" presId="urn:microsoft.com/office/officeart/2016/7/layout/RepeatingBendingProcessNew"/>
    <dgm:cxn modelId="{D2DD87C0-F97C-4F55-9991-EECC2E61EFF0}" type="presOf" srcId="{99947989-3571-4112-A437-7621F50E9328}" destId="{0343E5C4-D25D-4640-9C50-0E57964A5E9C}" srcOrd="0" destOrd="0" presId="urn:microsoft.com/office/officeart/2016/7/layout/RepeatingBendingProcessNew"/>
    <dgm:cxn modelId="{C0D158CD-1DBC-4CEE-AA83-0E20CC9C7C75}" srcId="{51F243B7-50A1-448B-8242-A1F7BCB01136}" destId="{71A4DEA5-17F4-432E-9282-29E352CF7989}" srcOrd="5" destOrd="0" parTransId="{ABA4748E-FC79-47DB-A0E5-FFCE5272492E}" sibTransId="{9855E17E-9B15-4F4D-8EBA-5629E41F1F52}"/>
    <dgm:cxn modelId="{AA610AD6-AAD4-4D20-A77C-94B5D901F987}" type="presOf" srcId="{371840B5-1D39-44A7-822D-E56176C8C1B6}" destId="{2387A1F7-4F53-48E4-BF31-44B5DABD60CF}" srcOrd="0" destOrd="0" presId="urn:microsoft.com/office/officeart/2016/7/layout/RepeatingBendingProcessNew"/>
    <dgm:cxn modelId="{11C354D6-75CF-4310-9513-BFEC1982F8E9}" srcId="{51F243B7-50A1-448B-8242-A1F7BCB01136}" destId="{D6267D74-1E63-4988-9AB7-27013E975811}" srcOrd="1" destOrd="0" parTransId="{79594F02-57D3-45A9-8839-E65CB1979001}" sibTransId="{AD1CD30E-9209-4A1B-8854-8C24F46EE413}"/>
    <dgm:cxn modelId="{781600E3-379F-45B3-B4F9-6E0475880321}" type="presOf" srcId="{371840B5-1D39-44A7-822D-E56176C8C1B6}" destId="{1A941AE9-9F68-42CE-B740-0CB8AEBD1B0D}" srcOrd="1" destOrd="0" presId="urn:microsoft.com/office/officeart/2016/7/layout/RepeatingBendingProcessNew"/>
    <dgm:cxn modelId="{7E23F6F3-F80F-46FE-A3F6-EEE645F0DEF6}" type="presOf" srcId="{AD1CD30E-9209-4A1B-8854-8C24F46EE413}" destId="{D987068C-AB5D-4F39-AC11-27019F0F64AA}" srcOrd="0" destOrd="0" presId="urn:microsoft.com/office/officeart/2016/7/layout/RepeatingBendingProcessNew"/>
    <dgm:cxn modelId="{B4C8A1F5-3937-44EF-AF8D-C5885ED6610E}" type="presOf" srcId="{04AE0345-564C-4451-8145-DA3630FA95C0}" destId="{82B9AC52-CCBB-446A-B7AE-CF5349E3D55D}" srcOrd="0" destOrd="0" presId="urn:microsoft.com/office/officeart/2016/7/layout/RepeatingBendingProcessNew"/>
    <dgm:cxn modelId="{3CBD621A-A89B-4CFE-9200-53504EBABC74}" type="presParOf" srcId="{2A77C3D6-EFBB-45ED-96D4-1C1AA480584D}" destId="{5883F8D1-490D-46FC-8C85-EEF60B1633C3}" srcOrd="0" destOrd="0" presId="urn:microsoft.com/office/officeart/2016/7/layout/RepeatingBendingProcessNew"/>
    <dgm:cxn modelId="{7DDEB4AE-698A-4050-830B-C90EDFCE9D8B}" type="presParOf" srcId="{2A77C3D6-EFBB-45ED-96D4-1C1AA480584D}" destId="{82B9AC52-CCBB-446A-B7AE-CF5349E3D55D}" srcOrd="1" destOrd="0" presId="urn:microsoft.com/office/officeart/2016/7/layout/RepeatingBendingProcessNew"/>
    <dgm:cxn modelId="{EB1C67C6-9EFA-4C8E-A521-A5DD06F629E4}" type="presParOf" srcId="{82B9AC52-CCBB-446A-B7AE-CF5349E3D55D}" destId="{C0868BDF-CDAA-403A-865A-4FBE390CBAAF}" srcOrd="0" destOrd="0" presId="urn:microsoft.com/office/officeart/2016/7/layout/RepeatingBendingProcessNew"/>
    <dgm:cxn modelId="{17643E2B-8BB3-4FA9-A411-70D4B13B4FAD}" type="presParOf" srcId="{2A77C3D6-EFBB-45ED-96D4-1C1AA480584D}" destId="{D0872019-EEDB-4DD3-91C5-D7248F17DC94}" srcOrd="2" destOrd="0" presId="urn:microsoft.com/office/officeart/2016/7/layout/RepeatingBendingProcessNew"/>
    <dgm:cxn modelId="{57ACBFA9-2092-4952-9FA7-205AF41DAE31}" type="presParOf" srcId="{2A77C3D6-EFBB-45ED-96D4-1C1AA480584D}" destId="{D987068C-AB5D-4F39-AC11-27019F0F64AA}" srcOrd="3" destOrd="0" presId="urn:microsoft.com/office/officeart/2016/7/layout/RepeatingBendingProcessNew"/>
    <dgm:cxn modelId="{8D040DB6-F030-4E83-8DAD-0F9C99B0C1EF}" type="presParOf" srcId="{D987068C-AB5D-4F39-AC11-27019F0F64AA}" destId="{F7B60417-8B7B-48CC-A4C8-E52FB2D7419F}" srcOrd="0" destOrd="0" presId="urn:microsoft.com/office/officeart/2016/7/layout/RepeatingBendingProcessNew"/>
    <dgm:cxn modelId="{D3C67041-6346-4AE0-A16C-C3B04A866248}" type="presParOf" srcId="{2A77C3D6-EFBB-45ED-96D4-1C1AA480584D}" destId="{843148DD-88D5-476A-9247-3F6F3D01B8B6}" srcOrd="4" destOrd="0" presId="urn:microsoft.com/office/officeart/2016/7/layout/RepeatingBendingProcessNew"/>
    <dgm:cxn modelId="{E2B82CE9-936A-4238-8442-61C0FFEFBB78}" type="presParOf" srcId="{2A77C3D6-EFBB-45ED-96D4-1C1AA480584D}" destId="{BE0CEDCB-74B4-41B3-9BF1-43226AABCCE5}" srcOrd="5" destOrd="0" presId="urn:microsoft.com/office/officeart/2016/7/layout/RepeatingBendingProcessNew"/>
    <dgm:cxn modelId="{1AEF4004-5A9C-4EA7-B400-7BDF9D17827D}" type="presParOf" srcId="{BE0CEDCB-74B4-41B3-9BF1-43226AABCCE5}" destId="{A1582E1A-3C3D-4CA7-8057-486B7FAE2F08}" srcOrd="0" destOrd="0" presId="urn:microsoft.com/office/officeart/2016/7/layout/RepeatingBendingProcessNew"/>
    <dgm:cxn modelId="{24E40C7B-7516-4AA3-91D0-46366E183FE4}" type="presParOf" srcId="{2A77C3D6-EFBB-45ED-96D4-1C1AA480584D}" destId="{5BC9EC27-341D-4E1D-A62B-A7E6A2332932}" srcOrd="6" destOrd="0" presId="urn:microsoft.com/office/officeart/2016/7/layout/RepeatingBendingProcessNew"/>
    <dgm:cxn modelId="{5B59A22A-9FC7-4805-B4B5-A4C906E5EF88}" type="presParOf" srcId="{2A77C3D6-EFBB-45ED-96D4-1C1AA480584D}" destId="{2387A1F7-4F53-48E4-BF31-44B5DABD60CF}" srcOrd="7" destOrd="0" presId="urn:microsoft.com/office/officeart/2016/7/layout/RepeatingBendingProcessNew"/>
    <dgm:cxn modelId="{86182BE0-3FEA-41AB-8525-FFB5E0932405}" type="presParOf" srcId="{2387A1F7-4F53-48E4-BF31-44B5DABD60CF}" destId="{1A941AE9-9F68-42CE-B740-0CB8AEBD1B0D}" srcOrd="0" destOrd="0" presId="urn:microsoft.com/office/officeart/2016/7/layout/RepeatingBendingProcessNew"/>
    <dgm:cxn modelId="{1EA95619-C254-4D71-89BA-91E24ED31DDD}" type="presParOf" srcId="{2A77C3D6-EFBB-45ED-96D4-1C1AA480584D}" destId="{2D947A60-C734-418A-9BC6-A67D5A65462D}" srcOrd="8" destOrd="0" presId="urn:microsoft.com/office/officeart/2016/7/layout/RepeatingBendingProcessNew"/>
    <dgm:cxn modelId="{BE3C7610-9181-452D-B5AC-AC7D71E827DF}" type="presParOf" srcId="{2A77C3D6-EFBB-45ED-96D4-1C1AA480584D}" destId="{0343E5C4-D25D-4640-9C50-0E57964A5E9C}" srcOrd="9" destOrd="0" presId="urn:microsoft.com/office/officeart/2016/7/layout/RepeatingBendingProcessNew"/>
    <dgm:cxn modelId="{CBB66F2D-A2CD-4421-8A9F-AC99F976BD63}" type="presParOf" srcId="{0343E5C4-D25D-4640-9C50-0E57964A5E9C}" destId="{D3108418-236D-4817-937E-B885CE45DC97}" srcOrd="0" destOrd="0" presId="urn:microsoft.com/office/officeart/2016/7/layout/RepeatingBendingProcessNew"/>
    <dgm:cxn modelId="{4EAE86A9-E04B-4902-9052-AD49D284534C}" type="presParOf" srcId="{2A77C3D6-EFBB-45ED-96D4-1C1AA480584D}" destId="{BDC12DC3-2E45-4488-BF72-0963055F1CE1}" srcOrd="10"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34E7284-162C-4DA5-B585-33850AC46C38}" type="doc">
      <dgm:prSet loTypeId="urn:microsoft.com/office/officeart/2005/8/layout/list1" loCatId="list" qsTypeId="urn:microsoft.com/office/officeart/2005/8/quickstyle/simple1" qsCatId="simple" csTypeId="urn:microsoft.com/office/officeart/2005/8/colors/colorful1" csCatId="colorful" phldr="1"/>
      <dgm:spPr/>
      <dgm:t>
        <a:bodyPr/>
        <a:lstStyle/>
        <a:p>
          <a:endParaRPr lang="en-US"/>
        </a:p>
      </dgm:t>
    </dgm:pt>
    <dgm:pt modelId="{7EBAAD52-A81E-4E26-897C-034A4EAC92A3}">
      <dgm:prSet/>
      <dgm:spPr/>
      <dgm:t>
        <a:bodyPr/>
        <a:lstStyle/>
        <a:p>
          <a:pPr>
            <a:lnSpc>
              <a:spcPct val="100000"/>
            </a:lnSpc>
            <a:defRPr b="1"/>
          </a:pPr>
          <a:r>
            <a:rPr lang="en-US"/>
            <a:t>Special Education</a:t>
          </a:r>
        </a:p>
      </dgm:t>
    </dgm:pt>
    <dgm:pt modelId="{7E10FFF9-A558-4626-94AF-44C613084AA8}" type="parTrans" cxnId="{AF61268E-6903-4A27-AAC3-44C7E912EE70}">
      <dgm:prSet/>
      <dgm:spPr/>
      <dgm:t>
        <a:bodyPr/>
        <a:lstStyle/>
        <a:p>
          <a:endParaRPr lang="en-US"/>
        </a:p>
      </dgm:t>
    </dgm:pt>
    <dgm:pt modelId="{2E903C90-51A6-4CC9-93E3-B92DF5E8234B}" type="sibTrans" cxnId="{AF61268E-6903-4A27-AAC3-44C7E912EE70}">
      <dgm:prSet/>
      <dgm:spPr/>
      <dgm:t>
        <a:bodyPr/>
        <a:lstStyle/>
        <a:p>
          <a:endParaRPr lang="en-US"/>
        </a:p>
      </dgm:t>
    </dgm:pt>
    <dgm:pt modelId="{714E4E2D-C1C1-4C15-93A8-493A10044824}">
      <dgm:prSet/>
      <dgm:spPr/>
      <dgm:t>
        <a:bodyPr/>
        <a:lstStyle/>
        <a:p>
          <a:pPr>
            <a:lnSpc>
              <a:spcPct val="100000"/>
            </a:lnSpc>
          </a:pPr>
          <a:r>
            <a:rPr lang="en-US" dirty="0"/>
            <a:t>Out of district placements</a:t>
          </a:r>
        </a:p>
      </dgm:t>
    </dgm:pt>
    <dgm:pt modelId="{83462678-BA13-4D48-BE35-0C7A730865FD}" type="parTrans" cxnId="{22B50E74-64E3-4BB9-ABB9-71AC7DE9A16E}">
      <dgm:prSet/>
      <dgm:spPr/>
      <dgm:t>
        <a:bodyPr/>
        <a:lstStyle/>
        <a:p>
          <a:endParaRPr lang="en-US"/>
        </a:p>
      </dgm:t>
    </dgm:pt>
    <dgm:pt modelId="{60C2352A-F3D1-44FD-AD8E-FEA3097EFDDD}" type="sibTrans" cxnId="{22B50E74-64E3-4BB9-ABB9-71AC7DE9A16E}">
      <dgm:prSet/>
      <dgm:spPr/>
      <dgm:t>
        <a:bodyPr/>
        <a:lstStyle/>
        <a:p>
          <a:endParaRPr lang="en-US"/>
        </a:p>
      </dgm:t>
    </dgm:pt>
    <dgm:pt modelId="{BB4D7C22-461D-4571-A87F-B45A8B4937DB}">
      <dgm:prSet/>
      <dgm:spPr/>
      <dgm:t>
        <a:bodyPr/>
        <a:lstStyle/>
        <a:p>
          <a:pPr>
            <a:lnSpc>
              <a:spcPct val="100000"/>
            </a:lnSpc>
          </a:pPr>
          <a:r>
            <a:rPr lang="en-US" dirty="0"/>
            <a:t>In-District positions</a:t>
          </a:r>
        </a:p>
      </dgm:t>
    </dgm:pt>
    <dgm:pt modelId="{0C5620D3-E8F7-466E-BCFE-0B89D118768A}" type="parTrans" cxnId="{2F632F45-C2BC-4AC9-89C4-565D95E2EA5A}">
      <dgm:prSet/>
      <dgm:spPr/>
      <dgm:t>
        <a:bodyPr/>
        <a:lstStyle/>
        <a:p>
          <a:endParaRPr lang="en-US"/>
        </a:p>
      </dgm:t>
    </dgm:pt>
    <dgm:pt modelId="{FF0960A5-4FE2-41FA-8378-A32D30DAB174}" type="sibTrans" cxnId="{2F632F45-C2BC-4AC9-89C4-565D95E2EA5A}">
      <dgm:prSet/>
      <dgm:spPr/>
      <dgm:t>
        <a:bodyPr/>
        <a:lstStyle/>
        <a:p>
          <a:endParaRPr lang="en-US"/>
        </a:p>
      </dgm:t>
    </dgm:pt>
    <dgm:pt modelId="{6BADB0B5-FE74-406C-985E-8616D1248744}">
      <dgm:prSet/>
      <dgm:spPr/>
      <dgm:t>
        <a:bodyPr/>
        <a:lstStyle/>
        <a:p>
          <a:pPr>
            <a:lnSpc>
              <a:spcPct val="100000"/>
            </a:lnSpc>
            <a:defRPr b="1"/>
          </a:pPr>
          <a:r>
            <a:rPr lang="en-US"/>
            <a:t>Health Insurance (Town Side of the Budget)</a:t>
          </a:r>
        </a:p>
      </dgm:t>
    </dgm:pt>
    <dgm:pt modelId="{DC55FE77-01F9-4EC8-B1A0-85D69D2FF7B3}" type="parTrans" cxnId="{8D23681B-A359-4648-8708-B20A9D10B238}">
      <dgm:prSet/>
      <dgm:spPr/>
      <dgm:t>
        <a:bodyPr/>
        <a:lstStyle/>
        <a:p>
          <a:endParaRPr lang="en-US"/>
        </a:p>
      </dgm:t>
    </dgm:pt>
    <dgm:pt modelId="{5C97DBA6-1870-4666-B7CE-891CC67B40CA}" type="sibTrans" cxnId="{8D23681B-A359-4648-8708-B20A9D10B238}">
      <dgm:prSet/>
      <dgm:spPr/>
      <dgm:t>
        <a:bodyPr/>
        <a:lstStyle/>
        <a:p>
          <a:endParaRPr lang="en-US"/>
        </a:p>
      </dgm:t>
    </dgm:pt>
    <dgm:pt modelId="{C5CE3919-906D-4997-BEAE-A95ED34C631C}">
      <dgm:prSet/>
      <dgm:spPr/>
      <dgm:t>
        <a:bodyPr/>
        <a:lstStyle/>
        <a:p>
          <a:pPr>
            <a:lnSpc>
              <a:spcPct val="100000"/>
            </a:lnSpc>
            <a:defRPr b="1"/>
          </a:pPr>
          <a:r>
            <a:rPr lang="en-US"/>
            <a:t>Utilities</a:t>
          </a:r>
        </a:p>
      </dgm:t>
    </dgm:pt>
    <dgm:pt modelId="{DFFDD4F3-2E0B-41D5-9469-134401097034}" type="parTrans" cxnId="{CA559E31-7388-42C7-A5D2-DDD392B6E8D6}">
      <dgm:prSet/>
      <dgm:spPr/>
      <dgm:t>
        <a:bodyPr/>
        <a:lstStyle/>
        <a:p>
          <a:endParaRPr lang="en-US"/>
        </a:p>
      </dgm:t>
    </dgm:pt>
    <dgm:pt modelId="{0F2681C5-F8A3-4798-9585-29D229DAEA47}" type="sibTrans" cxnId="{CA559E31-7388-42C7-A5D2-DDD392B6E8D6}">
      <dgm:prSet/>
      <dgm:spPr/>
      <dgm:t>
        <a:bodyPr/>
        <a:lstStyle/>
        <a:p>
          <a:endParaRPr lang="en-US"/>
        </a:p>
      </dgm:t>
    </dgm:pt>
    <dgm:pt modelId="{23FE5BA0-0640-4B26-86FF-BA2F5E4ECBAB}">
      <dgm:prSet/>
      <dgm:spPr/>
      <dgm:t>
        <a:bodyPr/>
        <a:lstStyle/>
        <a:p>
          <a:pPr>
            <a:lnSpc>
              <a:spcPct val="100000"/>
            </a:lnSpc>
            <a:defRPr b="1"/>
          </a:pPr>
          <a:r>
            <a:rPr lang="en-US"/>
            <a:t>Positions moving from grants to local budget</a:t>
          </a:r>
        </a:p>
      </dgm:t>
    </dgm:pt>
    <dgm:pt modelId="{674CD0ED-3E50-4F9C-B9AB-455E69FEFB70}" type="parTrans" cxnId="{7A85A6DA-06AB-4325-8951-5CF81B38146F}">
      <dgm:prSet/>
      <dgm:spPr/>
      <dgm:t>
        <a:bodyPr/>
        <a:lstStyle/>
        <a:p>
          <a:endParaRPr lang="en-US"/>
        </a:p>
      </dgm:t>
    </dgm:pt>
    <dgm:pt modelId="{19654E5A-3816-4793-8DC7-C66913B6990B}" type="sibTrans" cxnId="{7A85A6DA-06AB-4325-8951-5CF81B38146F}">
      <dgm:prSet/>
      <dgm:spPr/>
      <dgm:t>
        <a:bodyPr/>
        <a:lstStyle/>
        <a:p>
          <a:endParaRPr lang="en-US"/>
        </a:p>
      </dgm:t>
    </dgm:pt>
    <dgm:pt modelId="{F1D12903-A378-4E4D-9960-4BE674404A6C}">
      <dgm:prSet/>
      <dgm:spPr/>
      <dgm:t>
        <a:bodyPr/>
        <a:lstStyle/>
        <a:p>
          <a:pPr>
            <a:lnSpc>
              <a:spcPct val="100000"/>
            </a:lnSpc>
            <a:defRPr b="1"/>
          </a:pPr>
          <a:r>
            <a:rPr lang="en-US" dirty="0"/>
            <a:t>Contractual salary increases</a:t>
          </a:r>
        </a:p>
      </dgm:t>
    </dgm:pt>
    <dgm:pt modelId="{30FAE77B-3812-46D9-987A-8389B2540289}" type="parTrans" cxnId="{0DA11628-8AB0-46D8-8A19-D31DFB26D51E}">
      <dgm:prSet/>
      <dgm:spPr/>
      <dgm:t>
        <a:bodyPr/>
        <a:lstStyle/>
        <a:p>
          <a:endParaRPr lang="en-US"/>
        </a:p>
      </dgm:t>
    </dgm:pt>
    <dgm:pt modelId="{5BDA8CD5-5E75-4474-99AC-28F7E9BDD252}" type="sibTrans" cxnId="{0DA11628-8AB0-46D8-8A19-D31DFB26D51E}">
      <dgm:prSet/>
      <dgm:spPr/>
      <dgm:t>
        <a:bodyPr/>
        <a:lstStyle/>
        <a:p>
          <a:endParaRPr lang="en-US"/>
        </a:p>
      </dgm:t>
    </dgm:pt>
    <dgm:pt modelId="{0B75B705-E8E7-4301-8AAB-0E527E5382D6}">
      <dgm:prSet/>
      <dgm:spPr/>
      <dgm:t>
        <a:bodyPr/>
        <a:lstStyle/>
        <a:p>
          <a:pPr>
            <a:lnSpc>
              <a:spcPct val="100000"/>
            </a:lnSpc>
          </a:pPr>
          <a:r>
            <a:rPr lang="en-US"/>
            <a:t>Step and COLA increases</a:t>
          </a:r>
        </a:p>
      </dgm:t>
    </dgm:pt>
    <dgm:pt modelId="{EC28F09C-D259-43DA-98A8-E2195DE866FA}" type="parTrans" cxnId="{147B60AC-DC20-4A01-8155-30F4BA20FD60}">
      <dgm:prSet/>
      <dgm:spPr/>
      <dgm:t>
        <a:bodyPr/>
        <a:lstStyle/>
        <a:p>
          <a:endParaRPr lang="en-US"/>
        </a:p>
      </dgm:t>
    </dgm:pt>
    <dgm:pt modelId="{66263869-78A2-4F69-BC25-54BA6C2D184B}" type="sibTrans" cxnId="{147B60AC-DC20-4A01-8155-30F4BA20FD60}">
      <dgm:prSet/>
      <dgm:spPr/>
      <dgm:t>
        <a:bodyPr/>
        <a:lstStyle/>
        <a:p>
          <a:endParaRPr lang="en-US"/>
        </a:p>
      </dgm:t>
    </dgm:pt>
    <dgm:pt modelId="{CEF0CDD9-2A34-4FA4-B8BB-EF3FECE832CC}">
      <dgm:prSet/>
      <dgm:spPr/>
      <dgm:t>
        <a:bodyPr/>
        <a:lstStyle/>
        <a:p>
          <a:r>
            <a:rPr lang="en-US"/>
            <a:t>Yellow Bus Transportation</a:t>
          </a:r>
          <a:endParaRPr lang="en-US" dirty="0"/>
        </a:p>
      </dgm:t>
    </dgm:pt>
    <dgm:pt modelId="{D5FE528D-3895-441A-A8D6-3B0243858741}" type="parTrans" cxnId="{7181F80E-0843-4158-977E-D86C9AE7D417}">
      <dgm:prSet/>
      <dgm:spPr/>
      <dgm:t>
        <a:bodyPr/>
        <a:lstStyle/>
        <a:p>
          <a:endParaRPr lang="en-US"/>
        </a:p>
      </dgm:t>
    </dgm:pt>
    <dgm:pt modelId="{BED53D1D-4BEE-4382-8274-EF7D6783126E}" type="sibTrans" cxnId="{7181F80E-0843-4158-977E-D86C9AE7D417}">
      <dgm:prSet/>
      <dgm:spPr/>
      <dgm:t>
        <a:bodyPr/>
        <a:lstStyle/>
        <a:p>
          <a:endParaRPr lang="en-US"/>
        </a:p>
      </dgm:t>
    </dgm:pt>
    <dgm:pt modelId="{D091F6AF-4BC2-4824-BFAB-1450603A5015}">
      <dgm:prSet/>
      <dgm:spPr/>
      <dgm:t>
        <a:bodyPr/>
        <a:lstStyle/>
        <a:p>
          <a:pPr>
            <a:lnSpc>
              <a:spcPct val="100000"/>
            </a:lnSpc>
          </a:pPr>
          <a:r>
            <a:rPr lang="en-US" dirty="0"/>
            <a:t>In-District contracted services</a:t>
          </a:r>
        </a:p>
      </dgm:t>
    </dgm:pt>
    <dgm:pt modelId="{6476E429-673E-418C-94D0-8F11BB4371D9}" type="parTrans" cxnId="{9AA8524A-A136-4BD6-88F1-2ABFD5E6DE27}">
      <dgm:prSet/>
      <dgm:spPr/>
      <dgm:t>
        <a:bodyPr/>
        <a:lstStyle/>
        <a:p>
          <a:endParaRPr lang="en-US"/>
        </a:p>
      </dgm:t>
    </dgm:pt>
    <dgm:pt modelId="{12048103-0FC1-4A98-B599-054FC0AD5E07}" type="sibTrans" cxnId="{9AA8524A-A136-4BD6-88F1-2ABFD5E6DE27}">
      <dgm:prSet/>
      <dgm:spPr/>
      <dgm:t>
        <a:bodyPr/>
        <a:lstStyle/>
        <a:p>
          <a:endParaRPr lang="en-US"/>
        </a:p>
      </dgm:t>
    </dgm:pt>
    <dgm:pt modelId="{0BA4A08C-3884-4CE5-82E6-CD633352E0C8}" type="pres">
      <dgm:prSet presAssocID="{834E7284-162C-4DA5-B585-33850AC46C38}" presName="linear" presStyleCnt="0">
        <dgm:presLayoutVars>
          <dgm:dir/>
          <dgm:animLvl val="lvl"/>
          <dgm:resizeHandles val="exact"/>
        </dgm:presLayoutVars>
      </dgm:prSet>
      <dgm:spPr/>
    </dgm:pt>
    <dgm:pt modelId="{38E004A9-7F0C-4952-84E6-F744D6820ED2}" type="pres">
      <dgm:prSet presAssocID="{7EBAAD52-A81E-4E26-897C-034A4EAC92A3}" presName="parentLin" presStyleCnt="0"/>
      <dgm:spPr/>
    </dgm:pt>
    <dgm:pt modelId="{C5D695A3-19BF-46A5-806C-A70523DE2AF7}" type="pres">
      <dgm:prSet presAssocID="{7EBAAD52-A81E-4E26-897C-034A4EAC92A3}" presName="parentLeftMargin" presStyleLbl="node1" presStyleIdx="0" presStyleCnt="6"/>
      <dgm:spPr/>
    </dgm:pt>
    <dgm:pt modelId="{11A6A563-B01C-40CB-83A2-31FD06E54B91}" type="pres">
      <dgm:prSet presAssocID="{7EBAAD52-A81E-4E26-897C-034A4EAC92A3}" presName="parentText" presStyleLbl="node1" presStyleIdx="0" presStyleCnt="6">
        <dgm:presLayoutVars>
          <dgm:chMax val="0"/>
          <dgm:bulletEnabled val="1"/>
        </dgm:presLayoutVars>
      </dgm:prSet>
      <dgm:spPr/>
    </dgm:pt>
    <dgm:pt modelId="{18D1B4FB-D3DB-4BB5-A6D2-C227891AAFFB}" type="pres">
      <dgm:prSet presAssocID="{7EBAAD52-A81E-4E26-897C-034A4EAC92A3}" presName="negativeSpace" presStyleCnt="0"/>
      <dgm:spPr/>
    </dgm:pt>
    <dgm:pt modelId="{4900E8D1-6440-4DBC-A3FB-A7DCEDB138A2}" type="pres">
      <dgm:prSet presAssocID="{7EBAAD52-A81E-4E26-897C-034A4EAC92A3}" presName="childText" presStyleLbl="conFgAcc1" presStyleIdx="0" presStyleCnt="6">
        <dgm:presLayoutVars>
          <dgm:bulletEnabled val="1"/>
        </dgm:presLayoutVars>
      </dgm:prSet>
      <dgm:spPr/>
    </dgm:pt>
    <dgm:pt modelId="{E0698D05-E68D-4D34-8170-15B4F0E200F9}" type="pres">
      <dgm:prSet presAssocID="{2E903C90-51A6-4CC9-93E3-B92DF5E8234B}" presName="spaceBetweenRectangles" presStyleCnt="0"/>
      <dgm:spPr/>
    </dgm:pt>
    <dgm:pt modelId="{5FEFF8FE-517D-4A50-ADFC-5197E45C1418}" type="pres">
      <dgm:prSet presAssocID="{6BADB0B5-FE74-406C-985E-8616D1248744}" presName="parentLin" presStyleCnt="0"/>
      <dgm:spPr/>
    </dgm:pt>
    <dgm:pt modelId="{BD163A63-C34B-4213-81A5-13BE4C4A2A39}" type="pres">
      <dgm:prSet presAssocID="{6BADB0B5-FE74-406C-985E-8616D1248744}" presName="parentLeftMargin" presStyleLbl="node1" presStyleIdx="0" presStyleCnt="6"/>
      <dgm:spPr/>
    </dgm:pt>
    <dgm:pt modelId="{3873EBFC-8E76-45FF-96B3-42998602BE4E}" type="pres">
      <dgm:prSet presAssocID="{6BADB0B5-FE74-406C-985E-8616D1248744}" presName="parentText" presStyleLbl="node1" presStyleIdx="1" presStyleCnt="6">
        <dgm:presLayoutVars>
          <dgm:chMax val="0"/>
          <dgm:bulletEnabled val="1"/>
        </dgm:presLayoutVars>
      </dgm:prSet>
      <dgm:spPr/>
    </dgm:pt>
    <dgm:pt modelId="{FE27FF86-0228-47C1-9CF3-6A51AA8236C9}" type="pres">
      <dgm:prSet presAssocID="{6BADB0B5-FE74-406C-985E-8616D1248744}" presName="negativeSpace" presStyleCnt="0"/>
      <dgm:spPr/>
    </dgm:pt>
    <dgm:pt modelId="{62DA0312-CDBC-4935-AEA5-F12C76CCE9F6}" type="pres">
      <dgm:prSet presAssocID="{6BADB0B5-FE74-406C-985E-8616D1248744}" presName="childText" presStyleLbl="conFgAcc1" presStyleIdx="1" presStyleCnt="6">
        <dgm:presLayoutVars>
          <dgm:bulletEnabled val="1"/>
        </dgm:presLayoutVars>
      </dgm:prSet>
      <dgm:spPr/>
    </dgm:pt>
    <dgm:pt modelId="{8C7A1C94-008D-436E-814B-0B0F8C5EBA81}" type="pres">
      <dgm:prSet presAssocID="{5C97DBA6-1870-4666-B7CE-891CC67B40CA}" presName="spaceBetweenRectangles" presStyleCnt="0"/>
      <dgm:spPr/>
    </dgm:pt>
    <dgm:pt modelId="{70342924-A714-42E5-B3BF-40D21E830091}" type="pres">
      <dgm:prSet presAssocID="{C5CE3919-906D-4997-BEAE-A95ED34C631C}" presName="parentLin" presStyleCnt="0"/>
      <dgm:spPr/>
    </dgm:pt>
    <dgm:pt modelId="{6AC91395-456A-4D51-8E4C-3C0B77056070}" type="pres">
      <dgm:prSet presAssocID="{C5CE3919-906D-4997-BEAE-A95ED34C631C}" presName="parentLeftMargin" presStyleLbl="node1" presStyleIdx="1" presStyleCnt="6"/>
      <dgm:spPr/>
    </dgm:pt>
    <dgm:pt modelId="{F25362C8-3F9F-4C03-9093-8616FB9F0A11}" type="pres">
      <dgm:prSet presAssocID="{C5CE3919-906D-4997-BEAE-A95ED34C631C}" presName="parentText" presStyleLbl="node1" presStyleIdx="2" presStyleCnt="6">
        <dgm:presLayoutVars>
          <dgm:chMax val="0"/>
          <dgm:bulletEnabled val="1"/>
        </dgm:presLayoutVars>
      </dgm:prSet>
      <dgm:spPr/>
    </dgm:pt>
    <dgm:pt modelId="{4D7F0358-6B31-4980-A3B0-4D18B281A14D}" type="pres">
      <dgm:prSet presAssocID="{C5CE3919-906D-4997-BEAE-A95ED34C631C}" presName="negativeSpace" presStyleCnt="0"/>
      <dgm:spPr/>
    </dgm:pt>
    <dgm:pt modelId="{59F6D53C-1271-40CC-B440-459A4E41A315}" type="pres">
      <dgm:prSet presAssocID="{C5CE3919-906D-4997-BEAE-A95ED34C631C}" presName="childText" presStyleLbl="conFgAcc1" presStyleIdx="2" presStyleCnt="6">
        <dgm:presLayoutVars>
          <dgm:bulletEnabled val="1"/>
        </dgm:presLayoutVars>
      </dgm:prSet>
      <dgm:spPr/>
    </dgm:pt>
    <dgm:pt modelId="{E1D97EBC-E7FE-4692-B5FE-3BF469273856}" type="pres">
      <dgm:prSet presAssocID="{0F2681C5-F8A3-4798-9585-29D229DAEA47}" presName="spaceBetweenRectangles" presStyleCnt="0"/>
      <dgm:spPr/>
    </dgm:pt>
    <dgm:pt modelId="{84326233-8474-4355-8398-8E51DEF4B7F4}" type="pres">
      <dgm:prSet presAssocID="{23FE5BA0-0640-4B26-86FF-BA2F5E4ECBAB}" presName="parentLin" presStyleCnt="0"/>
      <dgm:spPr/>
    </dgm:pt>
    <dgm:pt modelId="{08AD531B-1897-4244-9C43-BB6516064BE3}" type="pres">
      <dgm:prSet presAssocID="{23FE5BA0-0640-4B26-86FF-BA2F5E4ECBAB}" presName="parentLeftMargin" presStyleLbl="node1" presStyleIdx="2" presStyleCnt="6"/>
      <dgm:spPr/>
    </dgm:pt>
    <dgm:pt modelId="{202B92EC-10DF-40E8-95C6-48443F239548}" type="pres">
      <dgm:prSet presAssocID="{23FE5BA0-0640-4B26-86FF-BA2F5E4ECBAB}" presName="parentText" presStyleLbl="node1" presStyleIdx="3" presStyleCnt="6">
        <dgm:presLayoutVars>
          <dgm:chMax val="0"/>
          <dgm:bulletEnabled val="1"/>
        </dgm:presLayoutVars>
      </dgm:prSet>
      <dgm:spPr/>
    </dgm:pt>
    <dgm:pt modelId="{04B08429-7572-40F2-A6D2-4F89FD786331}" type="pres">
      <dgm:prSet presAssocID="{23FE5BA0-0640-4B26-86FF-BA2F5E4ECBAB}" presName="negativeSpace" presStyleCnt="0"/>
      <dgm:spPr/>
    </dgm:pt>
    <dgm:pt modelId="{A44258AB-1A34-41C0-8394-7D18DDBE8DA1}" type="pres">
      <dgm:prSet presAssocID="{23FE5BA0-0640-4B26-86FF-BA2F5E4ECBAB}" presName="childText" presStyleLbl="conFgAcc1" presStyleIdx="3" presStyleCnt="6">
        <dgm:presLayoutVars>
          <dgm:bulletEnabled val="1"/>
        </dgm:presLayoutVars>
      </dgm:prSet>
      <dgm:spPr/>
    </dgm:pt>
    <dgm:pt modelId="{36F3C2AC-850E-416B-A5AB-DEB384115BFA}" type="pres">
      <dgm:prSet presAssocID="{19654E5A-3816-4793-8DC7-C66913B6990B}" presName="spaceBetweenRectangles" presStyleCnt="0"/>
      <dgm:spPr/>
    </dgm:pt>
    <dgm:pt modelId="{219893F8-14F6-41A6-B03D-82BEF34B2022}" type="pres">
      <dgm:prSet presAssocID="{CEF0CDD9-2A34-4FA4-B8BB-EF3FECE832CC}" presName="parentLin" presStyleCnt="0"/>
      <dgm:spPr/>
    </dgm:pt>
    <dgm:pt modelId="{B9DF598E-CCA6-4A56-A6B2-22554ABECDBC}" type="pres">
      <dgm:prSet presAssocID="{CEF0CDD9-2A34-4FA4-B8BB-EF3FECE832CC}" presName="parentLeftMargin" presStyleLbl="node1" presStyleIdx="3" presStyleCnt="6"/>
      <dgm:spPr/>
    </dgm:pt>
    <dgm:pt modelId="{8B0D6E08-D9C6-4B01-8FD6-ABA753DA7DAB}" type="pres">
      <dgm:prSet presAssocID="{CEF0CDD9-2A34-4FA4-B8BB-EF3FECE832CC}" presName="parentText" presStyleLbl="node1" presStyleIdx="4" presStyleCnt="6">
        <dgm:presLayoutVars>
          <dgm:chMax val="0"/>
          <dgm:bulletEnabled val="1"/>
        </dgm:presLayoutVars>
      </dgm:prSet>
      <dgm:spPr/>
    </dgm:pt>
    <dgm:pt modelId="{45715F30-9555-4400-B282-E1225D271F2F}" type="pres">
      <dgm:prSet presAssocID="{CEF0CDD9-2A34-4FA4-B8BB-EF3FECE832CC}" presName="negativeSpace" presStyleCnt="0"/>
      <dgm:spPr/>
    </dgm:pt>
    <dgm:pt modelId="{FA99519C-058E-4F75-8739-26C657FBA631}" type="pres">
      <dgm:prSet presAssocID="{CEF0CDD9-2A34-4FA4-B8BB-EF3FECE832CC}" presName="childText" presStyleLbl="conFgAcc1" presStyleIdx="4" presStyleCnt="6">
        <dgm:presLayoutVars>
          <dgm:bulletEnabled val="1"/>
        </dgm:presLayoutVars>
      </dgm:prSet>
      <dgm:spPr/>
    </dgm:pt>
    <dgm:pt modelId="{27A9CE4E-107B-4374-87F1-56027147892D}" type="pres">
      <dgm:prSet presAssocID="{BED53D1D-4BEE-4382-8274-EF7D6783126E}" presName="spaceBetweenRectangles" presStyleCnt="0"/>
      <dgm:spPr/>
    </dgm:pt>
    <dgm:pt modelId="{A13624A5-62E3-41D7-9504-EAAAA140F231}" type="pres">
      <dgm:prSet presAssocID="{F1D12903-A378-4E4D-9960-4BE674404A6C}" presName="parentLin" presStyleCnt="0"/>
      <dgm:spPr/>
    </dgm:pt>
    <dgm:pt modelId="{6B81C433-D4C7-4B84-9DE8-4F73B448E6BA}" type="pres">
      <dgm:prSet presAssocID="{F1D12903-A378-4E4D-9960-4BE674404A6C}" presName="parentLeftMargin" presStyleLbl="node1" presStyleIdx="4" presStyleCnt="6"/>
      <dgm:spPr/>
    </dgm:pt>
    <dgm:pt modelId="{D38EBFED-7F82-4AD4-9478-095C31626AE4}" type="pres">
      <dgm:prSet presAssocID="{F1D12903-A378-4E4D-9960-4BE674404A6C}" presName="parentText" presStyleLbl="node1" presStyleIdx="5" presStyleCnt="6">
        <dgm:presLayoutVars>
          <dgm:chMax val="0"/>
          <dgm:bulletEnabled val="1"/>
        </dgm:presLayoutVars>
      </dgm:prSet>
      <dgm:spPr/>
    </dgm:pt>
    <dgm:pt modelId="{08878094-6997-4816-AF9B-3E2602AF5606}" type="pres">
      <dgm:prSet presAssocID="{F1D12903-A378-4E4D-9960-4BE674404A6C}" presName="negativeSpace" presStyleCnt="0"/>
      <dgm:spPr/>
    </dgm:pt>
    <dgm:pt modelId="{57D7AE77-6772-48D8-B81E-085844E316ED}" type="pres">
      <dgm:prSet presAssocID="{F1D12903-A378-4E4D-9960-4BE674404A6C}" presName="childText" presStyleLbl="conFgAcc1" presStyleIdx="5" presStyleCnt="6">
        <dgm:presLayoutVars>
          <dgm:bulletEnabled val="1"/>
        </dgm:presLayoutVars>
      </dgm:prSet>
      <dgm:spPr/>
    </dgm:pt>
  </dgm:ptLst>
  <dgm:cxnLst>
    <dgm:cxn modelId="{C06B0A09-838C-4806-8143-51AD1F6C39ED}" type="presOf" srcId="{23FE5BA0-0640-4B26-86FF-BA2F5E4ECBAB}" destId="{202B92EC-10DF-40E8-95C6-48443F239548}" srcOrd="1" destOrd="0" presId="urn:microsoft.com/office/officeart/2005/8/layout/list1"/>
    <dgm:cxn modelId="{79044D0D-C94C-491D-8583-909400E4BD6C}" type="presOf" srcId="{CEF0CDD9-2A34-4FA4-B8BB-EF3FECE832CC}" destId="{B9DF598E-CCA6-4A56-A6B2-22554ABECDBC}" srcOrd="0" destOrd="0" presId="urn:microsoft.com/office/officeart/2005/8/layout/list1"/>
    <dgm:cxn modelId="{7181F80E-0843-4158-977E-D86C9AE7D417}" srcId="{834E7284-162C-4DA5-B585-33850AC46C38}" destId="{CEF0CDD9-2A34-4FA4-B8BB-EF3FECE832CC}" srcOrd="4" destOrd="0" parTransId="{D5FE528D-3895-441A-A8D6-3B0243858741}" sibTransId="{BED53D1D-4BEE-4382-8274-EF7D6783126E}"/>
    <dgm:cxn modelId="{8D23681B-A359-4648-8708-B20A9D10B238}" srcId="{834E7284-162C-4DA5-B585-33850AC46C38}" destId="{6BADB0B5-FE74-406C-985E-8616D1248744}" srcOrd="1" destOrd="0" parTransId="{DC55FE77-01F9-4EC8-B1A0-85D69D2FF7B3}" sibTransId="{5C97DBA6-1870-4666-B7CE-891CC67B40CA}"/>
    <dgm:cxn modelId="{32CCB31C-D27B-4E41-AF69-96CFCDC6AC23}" type="presOf" srcId="{BB4D7C22-461D-4571-A87F-B45A8B4937DB}" destId="{4900E8D1-6440-4DBC-A3FB-A7DCEDB138A2}" srcOrd="0" destOrd="1" presId="urn:microsoft.com/office/officeart/2005/8/layout/list1"/>
    <dgm:cxn modelId="{0DA11628-8AB0-46D8-8A19-D31DFB26D51E}" srcId="{834E7284-162C-4DA5-B585-33850AC46C38}" destId="{F1D12903-A378-4E4D-9960-4BE674404A6C}" srcOrd="5" destOrd="0" parTransId="{30FAE77B-3812-46D9-987A-8389B2540289}" sibTransId="{5BDA8CD5-5E75-4474-99AC-28F7E9BDD252}"/>
    <dgm:cxn modelId="{19531E2C-DC0F-4E61-92FB-1C5C5B415692}" type="presOf" srcId="{C5CE3919-906D-4997-BEAE-A95ED34C631C}" destId="{F25362C8-3F9F-4C03-9093-8616FB9F0A11}" srcOrd="1" destOrd="0" presId="urn:microsoft.com/office/officeart/2005/8/layout/list1"/>
    <dgm:cxn modelId="{CA559E31-7388-42C7-A5D2-DDD392B6E8D6}" srcId="{834E7284-162C-4DA5-B585-33850AC46C38}" destId="{C5CE3919-906D-4997-BEAE-A95ED34C631C}" srcOrd="2" destOrd="0" parTransId="{DFFDD4F3-2E0B-41D5-9469-134401097034}" sibTransId="{0F2681C5-F8A3-4798-9585-29D229DAEA47}"/>
    <dgm:cxn modelId="{5119C13E-FC56-4600-B9C5-3F6C1B056EC9}" type="presOf" srcId="{6BADB0B5-FE74-406C-985E-8616D1248744}" destId="{BD163A63-C34B-4213-81A5-13BE4C4A2A39}" srcOrd="0" destOrd="0" presId="urn:microsoft.com/office/officeart/2005/8/layout/list1"/>
    <dgm:cxn modelId="{2AC01F62-12A3-4757-AC80-4E3AC208D3CA}" type="presOf" srcId="{CEF0CDD9-2A34-4FA4-B8BB-EF3FECE832CC}" destId="{8B0D6E08-D9C6-4B01-8FD6-ABA753DA7DAB}" srcOrd="1" destOrd="0" presId="urn:microsoft.com/office/officeart/2005/8/layout/list1"/>
    <dgm:cxn modelId="{BDFB6544-C439-4B5B-A7F9-E4B3D810061C}" type="presOf" srcId="{714E4E2D-C1C1-4C15-93A8-493A10044824}" destId="{4900E8D1-6440-4DBC-A3FB-A7DCEDB138A2}" srcOrd="0" destOrd="0" presId="urn:microsoft.com/office/officeart/2005/8/layout/list1"/>
    <dgm:cxn modelId="{2F632F45-C2BC-4AC9-89C4-565D95E2EA5A}" srcId="{7EBAAD52-A81E-4E26-897C-034A4EAC92A3}" destId="{BB4D7C22-461D-4571-A87F-B45A8B4937DB}" srcOrd="1" destOrd="0" parTransId="{0C5620D3-E8F7-466E-BCFE-0B89D118768A}" sibTransId="{FF0960A5-4FE2-41FA-8378-A32D30DAB174}"/>
    <dgm:cxn modelId="{9FCB3066-342A-4542-8423-285587D90EAD}" type="presOf" srcId="{7EBAAD52-A81E-4E26-897C-034A4EAC92A3}" destId="{C5D695A3-19BF-46A5-806C-A70523DE2AF7}" srcOrd="0" destOrd="0" presId="urn:microsoft.com/office/officeart/2005/8/layout/list1"/>
    <dgm:cxn modelId="{9AA8524A-A136-4BD6-88F1-2ABFD5E6DE27}" srcId="{7EBAAD52-A81E-4E26-897C-034A4EAC92A3}" destId="{D091F6AF-4BC2-4824-BFAB-1450603A5015}" srcOrd="2" destOrd="0" parTransId="{6476E429-673E-418C-94D0-8F11BB4371D9}" sibTransId="{12048103-0FC1-4A98-B599-054FC0AD5E07}"/>
    <dgm:cxn modelId="{22B50E74-64E3-4BB9-ABB9-71AC7DE9A16E}" srcId="{7EBAAD52-A81E-4E26-897C-034A4EAC92A3}" destId="{714E4E2D-C1C1-4C15-93A8-493A10044824}" srcOrd="0" destOrd="0" parTransId="{83462678-BA13-4D48-BE35-0C7A730865FD}" sibTransId="{60C2352A-F3D1-44FD-AD8E-FEA3097EFDDD}"/>
    <dgm:cxn modelId="{B79C467B-BFAD-4A6A-BB23-D67E943D3FAB}" type="presOf" srcId="{7EBAAD52-A81E-4E26-897C-034A4EAC92A3}" destId="{11A6A563-B01C-40CB-83A2-31FD06E54B91}" srcOrd="1" destOrd="0" presId="urn:microsoft.com/office/officeart/2005/8/layout/list1"/>
    <dgm:cxn modelId="{7679347D-0273-4A98-99D5-A2D8AB0CB7D9}" type="presOf" srcId="{D091F6AF-4BC2-4824-BFAB-1450603A5015}" destId="{4900E8D1-6440-4DBC-A3FB-A7DCEDB138A2}" srcOrd="0" destOrd="2" presId="urn:microsoft.com/office/officeart/2005/8/layout/list1"/>
    <dgm:cxn modelId="{AF61268E-6903-4A27-AAC3-44C7E912EE70}" srcId="{834E7284-162C-4DA5-B585-33850AC46C38}" destId="{7EBAAD52-A81E-4E26-897C-034A4EAC92A3}" srcOrd="0" destOrd="0" parTransId="{7E10FFF9-A558-4626-94AF-44C613084AA8}" sibTransId="{2E903C90-51A6-4CC9-93E3-B92DF5E8234B}"/>
    <dgm:cxn modelId="{9BDE7D97-C8BD-4215-8F93-6BF487C43F56}" type="presOf" srcId="{6BADB0B5-FE74-406C-985E-8616D1248744}" destId="{3873EBFC-8E76-45FF-96B3-42998602BE4E}" srcOrd="1" destOrd="0" presId="urn:microsoft.com/office/officeart/2005/8/layout/list1"/>
    <dgm:cxn modelId="{73A8A49E-3397-4CD1-8380-CCD321E52433}" type="presOf" srcId="{C5CE3919-906D-4997-BEAE-A95ED34C631C}" destId="{6AC91395-456A-4D51-8E4C-3C0B77056070}" srcOrd="0" destOrd="0" presId="urn:microsoft.com/office/officeart/2005/8/layout/list1"/>
    <dgm:cxn modelId="{6DD613A8-29A6-41D4-ACE1-D7F99EDCD4BD}" type="presOf" srcId="{0B75B705-E8E7-4301-8AAB-0E527E5382D6}" destId="{57D7AE77-6772-48D8-B81E-085844E316ED}" srcOrd="0" destOrd="0" presId="urn:microsoft.com/office/officeart/2005/8/layout/list1"/>
    <dgm:cxn modelId="{147B60AC-DC20-4A01-8155-30F4BA20FD60}" srcId="{F1D12903-A378-4E4D-9960-4BE674404A6C}" destId="{0B75B705-E8E7-4301-8AAB-0E527E5382D6}" srcOrd="0" destOrd="0" parTransId="{EC28F09C-D259-43DA-98A8-E2195DE866FA}" sibTransId="{66263869-78A2-4F69-BC25-54BA6C2D184B}"/>
    <dgm:cxn modelId="{C13CB2C5-8340-4C9C-8942-36C922D2BB33}" type="presOf" srcId="{23FE5BA0-0640-4B26-86FF-BA2F5E4ECBAB}" destId="{08AD531B-1897-4244-9C43-BB6516064BE3}" srcOrd="0" destOrd="0" presId="urn:microsoft.com/office/officeart/2005/8/layout/list1"/>
    <dgm:cxn modelId="{6704A0C6-88A8-4A30-A85B-68B4F3A5B120}" type="presOf" srcId="{F1D12903-A378-4E4D-9960-4BE674404A6C}" destId="{D38EBFED-7F82-4AD4-9478-095C31626AE4}" srcOrd="1" destOrd="0" presId="urn:microsoft.com/office/officeart/2005/8/layout/list1"/>
    <dgm:cxn modelId="{E5D1EDC6-1A6F-4E8E-93DA-F8E58B8CB024}" type="presOf" srcId="{834E7284-162C-4DA5-B585-33850AC46C38}" destId="{0BA4A08C-3884-4CE5-82E6-CD633352E0C8}" srcOrd="0" destOrd="0" presId="urn:microsoft.com/office/officeart/2005/8/layout/list1"/>
    <dgm:cxn modelId="{7A85A6DA-06AB-4325-8951-5CF81B38146F}" srcId="{834E7284-162C-4DA5-B585-33850AC46C38}" destId="{23FE5BA0-0640-4B26-86FF-BA2F5E4ECBAB}" srcOrd="3" destOrd="0" parTransId="{674CD0ED-3E50-4F9C-B9AB-455E69FEFB70}" sibTransId="{19654E5A-3816-4793-8DC7-C66913B6990B}"/>
    <dgm:cxn modelId="{3E9ECEF5-65FE-47D2-A726-BFEE054BED99}" type="presOf" srcId="{F1D12903-A378-4E4D-9960-4BE674404A6C}" destId="{6B81C433-D4C7-4B84-9DE8-4F73B448E6BA}" srcOrd="0" destOrd="0" presId="urn:microsoft.com/office/officeart/2005/8/layout/list1"/>
    <dgm:cxn modelId="{E5DA4D12-570E-4A34-8DC3-9BAA2E116025}" type="presParOf" srcId="{0BA4A08C-3884-4CE5-82E6-CD633352E0C8}" destId="{38E004A9-7F0C-4952-84E6-F744D6820ED2}" srcOrd="0" destOrd="0" presId="urn:microsoft.com/office/officeart/2005/8/layout/list1"/>
    <dgm:cxn modelId="{645FB582-D672-471F-8DAA-80DCD9636835}" type="presParOf" srcId="{38E004A9-7F0C-4952-84E6-F744D6820ED2}" destId="{C5D695A3-19BF-46A5-806C-A70523DE2AF7}" srcOrd="0" destOrd="0" presId="urn:microsoft.com/office/officeart/2005/8/layout/list1"/>
    <dgm:cxn modelId="{EB59CD4B-9139-4409-BFAD-20D135483717}" type="presParOf" srcId="{38E004A9-7F0C-4952-84E6-F744D6820ED2}" destId="{11A6A563-B01C-40CB-83A2-31FD06E54B91}" srcOrd="1" destOrd="0" presId="urn:microsoft.com/office/officeart/2005/8/layout/list1"/>
    <dgm:cxn modelId="{688C951B-48C8-456D-8D2F-4B9AE35D9B12}" type="presParOf" srcId="{0BA4A08C-3884-4CE5-82E6-CD633352E0C8}" destId="{18D1B4FB-D3DB-4BB5-A6D2-C227891AAFFB}" srcOrd="1" destOrd="0" presId="urn:microsoft.com/office/officeart/2005/8/layout/list1"/>
    <dgm:cxn modelId="{C1C8812D-F11D-49F0-B266-E8F3A37381CD}" type="presParOf" srcId="{0BA4A08C-3884-4CE5-82E6-CD633352E0C8}" destId="{4900E8D1-6440-4DBC-A3FB-A7DCEDB138A2}" srcOrd="2" destOrd="0" presId="urn:microsoft.com/office/officeart/2005/8/layout/list1"/>
    <dgm:cxn modelId="{91C72E7B-D591-42CB-8E5F-A85172DD3987}" type="presParOf" srcId="{0BA4A08C-3884-4CE5-82E6-CD633352E0C8}" destId="{E0698D05-E68D-4D34-8170-15B4F0E200F9}" srcOrd="3" destOrd="0" presId="urn:microsoft.com/office/officeart/2005/8/layout/list1"/>
    <dgm:cxn modelId="{FB3967CB-0C0F-4844-AD14-DD9A63449244}" type="presParOf" srcId="{0BA4A08C-3884-4CE5-82E6-CD633352E0C8}" destId="{5FEFF8FE-517D-4A50-ADFC-5197E45C1418}" srcOrd="4" destOrd="0" presId="urn:microsoft.com/office/officeart/2005/8/layout/list1"/>
    <dgm:cxn modelId="{A2634ECB-EF25-4F41-99D8-07911314920C}" type="presParOf" srcId="{5FEFF8FE-517D-4A50-ADFC-5197E45C1418}" destId="{BD163A63-C34B-4213-81A5-13BE4C4A2A39}" srcOrd="0" destOrd="0" presId="urn:microsoft.com/office/officeart/2005/8/layout/list1"/>
    <dgm:cxn modelId="{D6DD273D-BC77-4C90-98DC-521B571D22AD}" type="presParOf" srcId="{5FEFF8FE-517D-4A50-ADFC-5197E45C1418}" destId="{3873EBFC-8E76-45FF-96B3-42998602BE4E}" srcOrd="1" destOrd="0" presId="urn:microsoft.com/office/officeart/2005/8/layout/list1"/>
    <dgm:cxn modelId="{66751C52-869F-437D-AC21-91F7F49D49A6}" type="presParOf" srcId="{0BA4A08C-3884-4CE5-82E6-CD633352E0C8}" destId="{FE27FF86-0228-47C1-9CF3-6A51AA8236C9}" srcOrd="5" destOrd="0" presId="urn:microsoft.com/office/officeart/2005/8/layout/list1"/>
    <dgm:cxn modelId="{C57A1683-7D1F-4F68-86C0-47BDA5261E65}" type="presParOf" srcId="{0BA4A08C-3884-4CE5-82E6-CD633352E0C8}" destId="{62DA0312-CDBC-4935-AEA5-F12C76CCE9F6}" srcOrd="6" destOrd="0" presId="urn:microsoft.com/office/officeart/2005/8/layout/list1"/>
    <dgm:cxn modelId="{D7FDDD73-6804-42B8-84BB-BBD9A7B79573}" type="presParOf" srcId="{0BA4A08C-3884-4CE5-82E6-CD633352E0C8}" destId="{8C7A1C94-008D-436E-814B-0B0F8C5EBA81}" srcOrd="7" destOrd="0" presId="urn:microsoft.com/office/officeart/2005/8/layout/list1"/>
    <dgm:cxn modelId="{E725A24E-83D3-4672-B8A7-FA7CCBDFAAC7}" type="presParOf" srcId="{0BA4A08C-3884-4CE5-82E6-CD633352E0C8}" destId="{70342924-A714-42E5-B3BF-40D21E830091}" srcOrd="8" destOrd="0" presId="urn:microsoft.com/office/officeart/2005/8/layout/list1"/>
    <dgm:cxn modelId="{99F17C76-A8EA-48F0-B4A3-330793BC55C4}" type="presParOf" srcId="{70342924-A714-42E5-B3BF-40D21E830091}" destId="{6AC91395-456A-4D51-8E4C-3C0B77056070}" srcOrd="0" destOrd="0" presId="urn:microsoft.com/office/officeart/2005/8/layout/list1"/>
    <dgm:cxn modelId="{A7367652-8528-4682-85E3-3610EA2C2E1C}" type="presParOf" srcId="{70342924-A714-42E5-B3BF-40D21E830091}" destId="{F25362C8-3F9F-4C03-9093-8616FB9F0A11}" srcOrd="1" destOrd="0" presId="urn:microsoft.com/office/officeart/2005/8/layout/list1"/>
    <dgm:cxn modelId="{FDCAF8D0-7EDD-45AD-8ED8-21C8779380C8}" type="presParOf" srcId="{0BA4A08C-3884-4CE5-82E6-CD633352E0C8}" destId="{4D7F0358-6B31-4980-A3B0-4D18B281A14D}" srcOrd="9" destOrd="0" presId="urn:microsoft.com/office/officeart/2005/8/layout/list1"/>
    <dgm:cxn modelId="{E2DEBFEA-59AF-43CD-B117-339F948C6416}" type="presParOf" srcId="{0BA4A08C-3884-4CE5-82E6-CD633352E0C8}" destId="{59F6D53C-1271-40CC-B440-459A4E41A315}" srcOrd="10" destOrd="0" presId="urn:microsoft.com/office/officeart/2005/8/layout/list1"/>
    <dgm:cxn modelId="{0D84EE7E-60EF-4770-8990-A2829B34D9E5}" type="presParOf" srcId="{0BA4A08C-3884-4CE5-82E6-CD633352E0C8}" destId="{E1D97EBC-E7FE-4692-B5FE-3BF469273856}" srcOrd="11" destOrd="0" presId="urn:microsoft.com/office/officeart/2005/8/layout/list1"/>
    <dgm:cxn modelId="{06A1EE4D-5EBE-4BE8-9985-BB7B1332758C}" type="presParOf" srcId="{0BA4A08C-3884-4CE5-82E6-CD633352E0C8}" destId="{84326233-8474-4355-8398-8E51DEF4B7F4}" srcOrd="12" destOrd="0" presId="urn:microsoft.com/office/officeart/2005/8/layout/list1"/>
    <dgm:cxn modelId="{2CE9E1E4-DDA7-4AF6-9E02-7839E694F29F}" type="presParOf" srcId="{84326233-8474-4355-8398-8E51DEF4B7F4}" destId="{08AD531B-1897-4244-9C43-BB6516064BE3}" srcOrd="0" destOrd="0" presId="urn:microsoft.com/office/officeart/2005/8/layout/list1"/>
    <dgm:cxn modelId="{E3364CD6-2D6D-445A-B2A0-481B22F6E3BB}" type="presParOf" srcId="{84326233-8474-4355-8398-8E51DEF4B7F4}" destId="{202B92EC-10DF-40E8-95C6-48443F239548}" srcOrd="1" destOrd="0" presId="urn:microsoft.com/office/officeart/2005/8/layout/list1"/>
    <dgm:cxn modelId="{44B29763-E33B-4C06-BF1A-E7D05D6362CF}" type="presParOf" srcId="{0BA4A08C-3884-4CE5-82E6-CD633352E0C8}" destId="{04B08429-7572-40F2-A6D2-4F89FD786331}" srcOrd="13" destOrd="0" presId="urn:microsoft.com/office/officeart/2005/8/layout/list1"/>
    <dgm:cxn modelId="{CABFBB5C-E1E4-4F5E-A76A-F9DE8BA6B1D7}" type="presParOf" srcId="{0BA4A08C-3884-4CE5-82E6-CD633352E0C8}" destId="{A44258AB-1A34-41C0-8394-7D18DDBE8DA1}" srcOrd="14" destOrd="0" presId="urn:microsoft.com/office/officeart/2005/8/layout/list1"/>
    <dgm:cxn modelId="{3AC8FB31-C5BB-45AA-AA8E-2481A04C63DF}" type="presParOf" srcId="{0BA4A08C-3884-4CE5-82E6-CD633352E0C8}" destId="{36F3C2AC-850E-416B-A5AB-DEB384115BFA}" srcOrd="15" destOrd="0" presId="urn:microsoft.com/office/officeart/2005/8/layout/list1"/>
    <dgm:cxn modelId="{88ABC9EA-953E-4677-95EB-10A0FC9509C4}" type="presParOf" srcId="{0BA4A08C-3884-4CE5-82E6-CD633352E0C8}" destId="{219893F8-14F6-41A6-B03D-82BEF34B2022}" srcOrd="16" destOrd="0" presId="urn:microsoft.com/office/officeart/2005/8/layout/list1"/>
    <dgm:cxn modelId="{3E3B94D7-60AE-4974-9D5C-ACC3818BBBE1}" type="presParOf" srcId="{219893F8-14F6-41A6-B03D-82BEF34B2022}" destId="{B9DF598E-CCA6-4A56-A6B2-22554ABECDBC}" srcOrd="0" destOrd="0" presId="urn:microsoft.com/office/officeart/2005/8/layout/list1"/>
    <dgm:cxn modelId="{9CABE169-3B41-41EF-A723-1CCD916EBAB0}" type="presParOf" srcId="{219893F8-14F6-41A6-B03D-82BEF34B2022}" destId="{8B0D6E08-D9C6-4B01-8FD6-ABA753DA7DAB}" srcOrd="1" destOrd="0" presId="urn:microsoft.com/office/officeart/2005/8/layout/list1"/>
    <dgm:cxn modelId="{19AF8EF7-8897-4566-8DFB-A905F128E339}" type="presParOf" srcId="{0BA4A08C-3884-4CE5-82E6-CD633352E0C8}" destId="{45715F30-9555-4400-B282-E1225D271F2F}" srcOrd="17" destOrd="0" presId="urn:microsoft.com/office/officeart/2005/8/layout/list1"/>
    <dgm:cxn modelId="{E8DFA04D-FD9D-4505-A879-5704522478ED}" type="presParOf" srcId="{0BA4A08C-3884-4CE5-82E6-CD633352E0C8}" destId="{FA99519C-058E-4F75-8739-26C657FBA631}" srcOrd="18" destOrd="0" presId="urn:microsoft.com/office/officeart/2005/8/layout/list1"/>
    <dgm:cxn modelId="{0D3259D1-91CD-46EC-AA54-8ED7DA93B165}" type="presParOf" srcId="{0BA4A08C-3884-4CE5-82E6-CD633352E0C8}" destId="{27A9CE4E-107B-4374-87F1-56027147892D}" srcOrd="19" destOrd="0" presId="urn:microsoft.com/office/officeart/2005/8/layout/list1"/>
    <dgm:cxn modelId="{61696C6C-AFAF-426D-BCDC-B3E157FAC3C9}" type="presParOf" srcId="{0BA4A08C-3884-4CE5-82E6-CD633352E0C8}" destId="{A13624A5-62E3-41D7-9504-EAAAA140F231}" srcOrd="20" destOrd="0" presId="urn:microsoft.com/office/officeart/2005/8/layout/list1"/>
    <dgm:cxn modelId="{A6CBCDF1-C51C-49E9-9DAC-0CBF868F3FF2}" type="presParOf" srcId="{A13624A5-62E3-41D7-9504-EAAAA140F231}" destId="{6B81C433-D4C7-4B84-9DE8-4F73B448E6BA}" srcOrd="0" destOrd="0" presId="urn:microsoft.com/office/officeart/2005/8/layout/list1"/>
    <dgm:cxn modelId="{B5A6D541-353B-4626-82E4-AFC1889BE83B}" type="presParOf" srcId="{A13624A5-62E3-41D7-9504-EAAAA140F231}" destId="{D38EBFED-7F82-4AD4-9478-095C31626AE4}" srcOrd="1" destOrd="0" presId="urn:microsoft.com/office/officeart/2005/8/layout/list1"/>
    <dgm:cxn modelId="{7937C610-163D-4D9B-AF63-C2C778283821}" type="presParOf" srcId="{0BA4A08C-3884-4CE5-82E6-CD633352E0C8}" destId="{08878094-6997-4816-AF9B-3E2602AF5606}" srcOrd="21" destOrd="0" presId="urn:microsoft.com/office/officeart/2005/8/layout/list1"/>
    <dgm:cxn modelId="{10FCCCA9-CF29-44C5-AD22-C7E3BEA79D23}" type="presParOf" srcId="{0BA4A08C-3884-4CE5-82E6-CD633352E0C8}" destId="{57D7AE77-6772-48D8-B81E-085844E316ED}" srcOrd="2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C7E6207-6BCC-4958-AA4A-CA49138EFAA3}" type="doc">
      <dgm:prSet loTypeId="urn:microsoft.com/office/officeart/2005/8/layout/hierarchy3" loCatId="hierarchy" qsTypeId="urn:microsoft.com/office/officeart/2005/8/quickstyle/simple1" qsCatId="simple" csTypeId="urn:microsoft.com/office/officeart/2005/8/colors/accent2_2" csCatId="accent2"/>
      <dgm:spPr/>
      <dgm:t>
        <a:bodyPr/>
        <a:lstStyle/>
        <a:p>
          <a:endParaRPr lang="en-US"/>
        </a:p>
      </dgm:t>
    </dgm:pt>
    <dgm:pt modelId="{9E3F0FC8-BACC-48D2-B4EE-37A5E8FD5062}">
      <dgm:prSet/>
      <dgm:spPr/>
      <dgm:t>
        <a:bodyPr/>
        <a:lstStyle/>
        <a:p>
          <a:r>
            <a:rPr lang="en-US"/>
            <a:t>Projected FY27 Salaries – No Changes to Personnel</a:t>
          </a:r>
        </a:p>
      </dgm:t>
    </dgm:pt>
    <dgm:pt modelId="{4E956AD5-BC4B-4223-A206-2222B120EF96}" type="parTrans" cxnId="{021C03C9-147E-4DFF-A7E0-68EFAFC13309}">
      <dgm:prSet/>
      <dgm:spPr/>
      <dgm:t>
        <a:bodyPr/>
        <a:lstStyle/>
        <a:p>
          <a:endParaRPr lang="en-US"/>
        </a:p>
      </dgm:t>
    </dgm:pt>
    <dgm:pt modelId="{5B35089A-E039-4546-AF1F-3CA610A7F7F3}" type="sibTrans" cxnId="{021C03C9-147E-4DFF-A7E0-68EFAFC13309}">
      <dgm:prSet/>
      <dgm:spPr/>
      <dgm:t>
        <a:bodyPr/>
        <a:lstStyle/>
        <a:p>
          <a:endParaRPr lang="en-US"/>
        </a:p>
      </dgm:t>
    </dgm:pt>
    <dgm:pt modelId="{BE153E63-DCFA-4BE1-BFFD-BC76997965DE}">
      <dgm:prSet/>
      <dgm:spPr/>
      <dgm:t>
        <a:bodyPr/>
        <a:lstStyle/>
        <a:p>
          <a:r>
            <a:rPr lang="en-US"/>
            <a:t>$20,905,553.33</a:t>
          </a:r>
        </a:p>
      </dgm:t>
    </dgm:pt>
    <dgm:pt modelId="{7390B974-F830-4AB2-B600-1B6DB130CAC9}" type="parTrans" cxnId="{08AFC222-F774-423B-A19F-0A0BFF7ACD19}">
      <dgm:prSet/>
      <dgm:spPr/>
      <dgm:t>
        <a:bodyPr/>
        <a:lstStyle/>
        <a:p>
          <a:endParaRPr lang="en-US"/>
        </a:p>
      </dgm:t>
    </dgm:pt>
    <dgm:pt modelId="{F0C0E515-88A3-49D0-A8E2-41C5C82A1AED}" type="sibTrans" cxnId="{08AFC222-F774-423B-A19F-0A0BFF7ACD19}">
      <dgm:prSet/>
      <dgm:spPr/>
      <dgm:t>
        <a:bodyPr/>
        <a:lstStyle/>
        <a:p>
          <a:endParaRPr lang="en-US"/>
        </a:p>
      </dgm:t>
    </dgm:pt>
    <dgm:pt modelId="{039790FD-5144-4B64-9F99-DBB5DD611FCA}">
      <dgm:prSet/>
      <dgm:spPr/>
      <dgm:t>
        <a:bodyPr/>
        <a:lstStyle/>
        <a:p>
          <a:r>
            <a:rPr lang="en-US"/>
            <a:t>Projected FY28 Salary increase</a:t>
          </a:r>
        </a:p>
      </dgm:t>
    </dgm:pt>
    <dgm:pt modelId="{3D9B4434-3604-4E79-AAD7-D79CB38D6664}" type="parTrans" cxnId="{A0F63896-ECAA-4791-AFCA-AD971C3FEA5A}">
      <dgm:prSet/>
      <dgm:spPr/>
      <dgm:t>
        <a:bodyPr/>
        <a:lstStyle/>
        <a:p>
          <a:endParaRPr lang="en-US"/>
        </a:p>
      </dgm:t>
    </dgm:pt>
    <dgm:pt modelId="{B78639FC-A842-4BC5-94E4-17B5B8DB75C1}" type="sibTrans" cxnId="{A0F63896-ECAA-4791-AFCA-AD971C3FEA5A}">
      <dgm:prSet/>
      <dgm:spPr/>
      <dgm:t>
        <a:bodyPr/>
        <a:lstStyle/>
        <a:p>
          <a:endParaRPr lang="en-US"/>
        </a:p>
      </dgm:t>
    </dgm:pt>
    <dgm:pt modelId="{B917455A-77D3-4B1C-9609-893958A51D55}">
      <dgm:prSet/>
      <dgm:spPr/>
      <dgm:t>
        <a:bodyPr/>
        <a:lstStyle/>
        <a:p>
          <a:r>
            <a:rPr lang="en-US"/>
            <a:t>$670,000</a:t>
          </a:r>
        </a:p>
      </dgm:t>
    </dgm:pt>
    <dgm:pt modelId="{F46F92C6-7E9E-4082-ABBB-32175F91C364}" type="parTrans" cxnId="{C9897D4E-8DF6-4D42-863D-D4A40EBF1DCC}">
      <dgm:prSet/>
      <dgm:spPr/>
      <dgm:t>
        <a:bodyPr/>
        <a:lstStyle/>
        <a:p>
          <a:endParaRPr lang="en-US"/>
        </a:p>
      </dgm:t>
    </dgm:pt>
    <dgm:pt modelId="{F314DC6B-C34E-4BFC-9DBD-5F9E5126DFEE}" type="sibTrans" cxnId="{C9897D4E-8DF6-4D42-863D-D4A40EBF1DCC}">
      <dgm:prSet/>
      <dgm:spPr/>
      <dgm:t>
        <a:bodyPr/>
        <a:lstStyle/>
        <a:p>
          <a:endParaRPr lang="en-US"/>
        </a:p>
      </dgm:t>
    </dgm:pt>
    <dgm:pt modelId="{9D802527-CBD2-4E15-B90A-181600F0169E}">
      <dgm:prSet/>
      <dgm:spPr/>
      <dgm:t>
        <a:bodyPr/>
        <a:lstStyle/>
        <a:p>
          <a:r>
            <a:rPr lang="en-US"/>
            <a:t>Projected FY29 Salary increase</a:t>
          </a:r>
        </a:p>
      </dgm:t>
    </dgm:pt>
    <dgm:pt modelId="{139B81F9-F00E-49F3-94A9-0C3B64847EC2}" type="parTrans" cxnId="{30D71164-1B3E-4552-B721-3FD01DC633FA}">
      <dgm:prSet/>
      <dgm:spPr/>
      <dgm:t>
        <a:bodyPr/>
        <a:lstStyle/>
        <a:p>
          <a:endParaRPr lang="en-US"/>
        </a:p>
      </dgm:t>
    </dgm:pt>
    <dgm:pt modelId="{B5245DFC-3571-4A07-8839-E1305E8D9307}" type="sibTrans" cxnId="{30D71164-1B3E-4552-B721-3FD01DC633FA}">
      <dgm:prSet/>
      <dgm:spPr/>
      <dgm:t>
        <a:bodyPr/>
        <a:lstStyle/>
        <a:p>
          <a:endParaRPr lang="en-US"/>
        </a:p>
      </dgm:t>
    </dgm:pt>
    <dgm:pt modelId="{D56CB6A1-6816-43FB-8108-7EB48E1722E1}">
      <dgm:prSet/>
      <dgm:spPr/>
      <dgm:t>
        <a:bodyPr/>
        <a:lstStyle/>
        <a:p>
          <a:r>
            <a:rPr lang="en-US"/>
            <a:t>$683,000</a:t>
          </a:r>
        </a:p>
      </dgm:t>
    </dgm:pt>
    <dgm:pt modelId="{82C025C9-7268-4F93-A9D5-2CEABB7DE919}" type="parTrans" cxnId="{7832F3D1-6A91-4EF9-871B-B58AF4E2096D}">
      <dgm:prSet/>
      <dgm:spPr/>
      <dgm:t>
        <a:bodyPr/>
        <a:lstStyle/>
        <a:p>
          <a:endParaRPr lang="en-US"/>
        </a:p>
      </dgm:t>
    </dgm:pt>
    <dgm:pt modelId="{7A104D71-11EA-4791-A94E-6D965F84458E}" type="sibTrans" cxnId="{7832F3D1-6A91-4EF9-871B-B58AF4E2096D}">
      <dgm:prSet/>
      <dgm:spPr/>
      <dgm:t>
        <a:bodyPr/>
        <a:lstStyle/>
        <a:p>
          <a:endParaRPr lang="en-US"/>
        </a:p>
      </dgm:t>
    </dgm:pt>
    <dgm:pt modelId="{6A9E117C-0EB5-4B20-8A3D-D7F6FF6462C8}">
      <dgm:prSet/>
      <dgm:spPr/>
      <dgm:t>
        <a:bodyPr/>
        <a:lstStyle/>
        <a:p>
          <a:r>
            <a:rPr lang="en-US"/>
            <a:t>Projected FY30 Salary increase</a:t>
          </a:r>
        </a:p>
      </dgm:t>
    </dgm:pt>
    <dgm:pt modelId="{A121FB51-B718-4071-94F1-608FD23980F6}" type="parTrans" cxnId="{6F508560-8F12-4CCB-A4F1-8525A5CB0F58}">
      <dgm:prSet/>
      <dgm:spPr/>
      <dgm:t>
        <a:bodyPr/>
        <a:lstStyle/>
        <a:p>
          <a:endParaRPr lang="en-US"/>
        </a:p>
      </dgm:t>
    </dgm:pt>
    <dgm:pt modelId="{11BCB99E-96FE-4873-A402-8133A2882AC3}" type="sibTrans" cxnId="{6F508560-8F12-4CCB-A4F1-8525A5CB0F58}">
      <dgm:prSet/>
      <dgm:spPr/>
      <dgm:t>
        <a:bodyPr/>
        <a:lstStyle/>
        <a:p>
          <a:endParaRPr lang="en-US"/>
        </a:p>
      </dgm:t>
    </dgm:pt>
    <dgm:pt modelId="{E9D54DC4-F4C9-4E02-BD4D-D3E4DB7F6A60}">
      <dgm:prSet/>
      <dgm:spPr/>
      <dgm:t>
        <a:bodyPr/>
        <a:lstStyle/>
        <a:p>
          <a:r>
            <a:rPr lang="en-US"/>
            <a:t>$697,000</a:t>
          </a:r>
        </a:p>
      </dgm:t>
    </dgm:pt>
    <dgm:pt modelId="{4CAD303C-FAB6-4FC3-B90B-95932A14807F}" type="parTrans" cxnId="{13C9DCC9-EA1D-486D-B107-33A9CD3C08FC}">
      <dgm:prSet/>
      <dgm:spPr/>
      <dgm:t>
        <a:bodyPr/>
        <a:lstStyle/>
        <a:p>
          <a:endParaRPr lang="en-US"/>
        </a:p>
      </dgm:t>
    </dgm:pt>
    <dgm:pt modelId="{3F196504-3465-4C68-AE61-D6EC3F5C1299}" type="sibTrans" cxnId="{13C9DCC9-EA1D-486D-B107-33A9CD3C08FC}">
      <dgm:prSet/>
      <dgm:spPr/>
      <dgm:t>
        <a:bodyPr/>
        <a:lstStyle/>
        <a:p>
          <a:endParaRPr lang="en-US"/>
        </a:p>
      </dgm:t>
    </dgm:pt>
    <dgm:pt modelId="{AE17A4B7-26AB-4BBD-A475-69022435DDE6}">
      <dgm:prSet/>
      <dgm:spPr/>
      <dgm:t>
        <a:bodyPr/>
        <a:lstStyle/>
        <a:p>
          <a:r>
            <a:rPr lang="en-US"/>
            <a:t>Projected FY31 Salary increase</a:t>
          </a:r>
        </a:p>
      </dgm:t>
    </dgm:pt>
    <dgm:pt modelId="{072E193C-4DDA-4F72-B8A6-479679C10E56}" type="parTrans" cxnId="{74442AC4-C81E-4B79-9B94-E8F5B2DCFA57}">
      <dgm:prSet/>
      <dgm:spPr/>
      <dgm:t>
        <a:bodyPr/>
        <a:lstStyle/>
        <a:p>
          <a:endParaRPr lang="en-US"/>
        </a:p>
      </dgm:t>
    </dgm:pt>
    <dgm:pt modelId="{4A75CA07-4A92-4753-912C-099FADAB95C8}" type="sibTrans" cxnId="{74442AC4-C81E-4B79-9B94-E8F5B2DCFA57}">
      <dgm:prSet/>
      <dgm:spPr/>
      <dgm:t>
        <a:bodyPr/>
        <a:lstStyle/>
        <a:p>
          <a:endParaRPr lang="en-US"/>
        </a:p>
      </dgm:t>
    </dgm:pt>
    <dgm:pt modelId="{C3B1E5CF-5D6B-4DDF-8CFC-A92864283C04}">
      <dgm:prSet/>
      <dgm:spPr/>
      <dgm:t>
        <a:bodyPr/>
        <a:lstStyle/>
        <a:p>
          <a:r>
            <a:rPr lang="en-US"/>
            <a:t>$711,000</a:t>
          </a:r>
        </a:p>
      </dgm:t>
    </dgm:pt>
    <dgm:pt modelId="{28EB20DD-4656-476D-B8E0-A66075E1E639}" type="parTrans" cxnId="{66FCBD71-84B6-4E9E-AF9F-E67EBED559EA}">
      <dgm:prSet/>
      <dgm:spPr/>
      <dgm:t>
        <a:bodyPr/>
        <a:lstStyle/>
        <a:p>
          <a:endParaRPr lang="en-US"/>
        </a:p>
      </dgm:t>
    </dgm:pt>
    <dgm:pt modelId="{3A7CD7D7-E7DA-425A-A230-9A60F4399389}" type="sibTrans" cxnId="{66FCBD71-84B6-4E9E-AF9F-E67EBED559EA}">
      <dgm:prSet/>
      <dgm:spPr/>
      <dgm:t>
        <a:bodyPr/>
        <a:lstStyle/>
        <a:p>
          <a:endParaRPr lang="en-US"/>
        </a:p>
      </dgm:t>
    </dgm:pt>
    <dgm:pt modelId="{DA5D1C09-1327-4F36-B9A8-DB1367C01950}" type="pres">
      <dgm:prSet presAssocID="{4C7E6207-6BCC-4958-AA4A-CA49138EFAA3}" presName="diagram" presStyleCnt="0">
        <dgm:presLayoutVars>
          <dgm:chPref val="1"/>
          <dgm:dir/>
          <dgm:animOne val="branch"/>
          <dgm:animLvl val="lvl"/>
          <dgm:resizeHandles/>
        </dgm:presLayoutVars>
      </dgm:prSet>
      <dgm:spPr/>
    </dgm:pt>
    <dgm:pt modelId="{A463306D-FF2D-4E16-94D9-52E9BBF887BC}" type="pres">
      <dgm:prSet presAssocID="{9E3F0FC8-BACC-48D2-B4EE-37A5E8FD5062}" presName="root" presStyleCnt="0"/>
      <dgm:spPr/>
    </dgm:pt>
    <dgm:pt modelId="{02E23D69-4CFC-4AD4-8CFD-FDAB80C1B714}" type="pres">
      <dgm:prSet presAssocID="{9E3F0FC8-BACC-48D2-B4EE-37A5E8FD5062}" presName="rootComposite" presStyleCnt="0"/>
      <dgm:spPr/>
    </dgm:pt>
    <dgm:pt modelId="{3C299CA0-8F51-4C66-9C89-6802313079C7}" type="pres">
      <dgm:prSet presAssocID="{9E3F0FC8-BACC-48D2-B4EE-37A5E8FD5062}" presName="rootText" presStyleLbl="node1" presStyleIdx="0" presStyleCnt="5"/>
      <dgm:spPr/>
    </dgm:pt>
    <dgm:pt modelId="{4D9A1693-B0A8-4A01-BA56-F3C053E5AC20}" type="pres">
      <dgm:prSet presAssocID="{9E3F0FC8-BACC-48D2-B4EE-37A5E8FD5062}" presName="rootConnector" presStyleLbl="node1" presStyleIdx="0" presStyleCnt="5"/>
      <dgm:spPr/>
    </dgm:pt>
    <dgm:pt modelId="{2894ADD6-9304-4295-B342-6A3B61DD2907}" type="pres">
      <dgm:prSet presAssocID="{9E3F0FC8-BACC-48D2-B4EE-37A5E8FD5062}" presName="childShape" presStyleCnt="0"/>
      <dgm:spPr/>
    </dgm:pt>
    <dgm:pt modelId="{D3FE090A-BED6-423F-9A62-58F87CA96560}" type="pres">
      <dgm:prSet presAssocID="{7390B974-F830-4AB2-B600-1B6DB130CAC9}" presName="Name13" presStyleLbl="parChTrans1D2" presStyleIdx="0" presStyleCnt="5"/>
      <dgm:spPr/>
    </dgm:pt>
    <dgm:pt modelId="{EC7A4EE4-AD83-42E7-BEC9-7BB4749DCD05}" type="pres">
      <dgm:prSet presAssocID="{BE153E63-DCFA-4BE1-BFFD-BC76997965DE}" presName="childText" presStyleLbl="bgAcc1" presStyleIdx="0" presStyleCnt="5">
        <dgm:presLayoutVars>
          <dgm:bulletEnabled val="1"/>
        </dgm:presLayoutVars>
      </dgm:prSet>
      <dgm:spPr/>
    </dgm:pt>
    <dgm:pt modelId="{C01BA21C-B2B3-4487-8C1D-B952B7B23E60}" type="pres">
      <dgm:prSet presAssocID="{039790FD-5144-4B64-9F99-DBB5DD611FCA}" presName="root" presStyleCnt="0"/>
      <dgm:spPr/>
    </dgm:pt>
    <dgm:pt modelId="{B103B8BC-185F-4DCF-85D0-A1ED91FEB7C6}" type="pres">
      <dgm:prSet presAssocID="{039790FD-5144-4B64-9F99-DBB5DD611FCA}" presName="rootComposite" presStyleCnt="0"/>
      <dgm:spPr/>
    </dgm:pt>
    <dgm:pt modelId="{DC648A8C-10CD-42B5-A421-F77BE61C5675}" type="pres">
      <dgm:prSet presAssocID="{039790FD-5144-4B64-9F99-DBB5DD611FCA}" presName="rootText" presStyleLbl="node1" presStyleIdx="1" presStyleCnt="5"/>
      <dgm:spPr/>
    </dgm:pt>
    <dgm:pt modelId="{F86FC947-99B2-42A2-86CE-6624598860BE}" type="pres">
      <dgm:prSet presAssocID="{039790FD-5144-4B64-9F99-DBB5DD611FCA}" presName="rootConnector" presStyleLbl="node1" presStyleIdx="1" presStyleCnt="5"/>
      <dgm:spPr/>
    </dgm:pt>
    <dgm:pt modelId="{EC00C13F-42BC-476C-AC11-BCBCA35B4A0A}" type="pres">
      <dgm:prSet presAssocID="{039790FD-5144-4B64-9F99-DBB5DD611FCA}" presName="childShape" presStyleCnt="0"/>
      <dgm:spPr/>
    </dgm:pt>
    <dgm:pt modelId="{CF511005-15DE-4C79-8480-3ED7FB861F3A}" type="pres">
      <dgm:prSet presAssocID="{F46F92C6-7E9E-4082-ABBB-32175F91C364}" presName="Name13" presStyleLbl="parChTrans1D2" presStyleIdx="1" presStyleCnt="5"/>
      <dgm:spPr/>
    </dgm:pt>
    <dgm:pt modelId="{2F8B549B-2754-4809-B4BC-0EC615F99F28}" type="pres">
      <dgm:prSet presAssocID="{B917455A-77D3-4B1C-9609-893958A51D55}" presName="childText" presStyleLbl="bgAcc1" presStyleIdx="1" presStyleCnt="5">
        <dgm:presLayoutVars>
          <dgm:bulletEnabled val="1"/>
        </dgm:presLayoutVars>
      </dgm:prSet>
      <dgm:spPr/>
    </dgm:pt>
    <dgm:pt modelId="{34436DE5-38B7-45A4-89A8-A9168688A34A}" type="pres">
      <dgm:prSet presAssocID="{9D802527-CBD2-4E15-B90A-181600F0169E}" presName="root" presStyleCnt="0"/>
      <dgm:spPr/>
    </dgm:pt>
    <dgm:pt modelId="{C69C1278-5CB5-46D3-9A17-7A4412D0393B}" type="pres">
      <dgm:prSet presAssocID="{9D802527-CBD2-4E15-B90A-181600F0169E}" presName="rootComposite" presStyleCnt="0"/>
      <dgm:spPr/>
    </dgm:pt>
    <dgm:pt modelId="{9976849E-8145-4B0E-9D24-69AB17F45460}" type="pres">
      <dgm:prSet presAssocID="{9D802527-CBD2-4E15-B90A-181600F0169E}" presName="rootText" presStyleLbl="node1" presStyleIdx="2" presStyleCnt="5"/>
      <dgm:spPr/>
    </dgm:pt>
    <dgm:pt modelId="{58194993-985B-4B2D-9415-47C84685D0BD}" type="pres">
      <dgm:prSet presAssocID="{9D802527-CBD2-4E15-B90A-181600F0169E}" presName="rootConnector" presStyleLbl="node1" presStyleIdx="2" presStyleCnt="5"/>
      <dgm:spPr/>
    </dgm:pt>
    <dgm:pt modelId="{FA7779C8-DFF5-45DF-8A69-DCD6ACB7DE75}" type="pres">
      <dgm:prSet presAssocID="{9D802527-CBD2-4E15-B90A-181600F0169E}" presName="childShape" presStyleCnt="0"/>
      <dgm:spPr/>
    </dgm:pt>
    <dgm:pt modelId="{C82928EC-A1D3-4FB6-BF7F-5B6838E52CC2}" type="pres">
      <dgm:prSet presAssocID="{82C025C9-7268-4F93-A9D5-2CEABB7DE919}" presName="Name13" presStyleLbl="parChTrans1D2" presStyleIdx="2" presStyleCnt="5"/>
      <dgm:spPr/>
    </dgm:pt>
    <dgm:pt modelId="{9DE85E73-66D6-4C01-87BE-270C76669FED}" type="pres">
      <dgm:prSet presAssocID="{D56CB6A1-6816-43FB-8108-7EB48E1722E1}" presName="childText" presStyleLbl="bgAcc1" presStyleIdx="2" presStyleCnt="5">
        <dgm:presLayoutVars>
          <dgm:bulletEnabled val="1"/>
        </dgm:presLayoutVars>
      </dgm:prSet>
      <dgm:spPr/>
    </dgm:pt>
    <dgm:pt modelId="{71D52E69-4CE0-40D5-9A2D-9B3F101F75B4}" type="pres">
      <dgm:prSet presAssocID="{6A9E117C-0EB5-4B20-8A3D-D7F6FF6462C8}" presName="root" presStyleCnt="0"/>
      <dgm:spPr/>
    </dgm:pt>
    <dgm:pt modelId="{B213FD02-D767-4062-8D2D-AD0911F88369}" type="pres">
      <dgm:prSet presAssocID="{6A9E117C-0EB5-4B20-8A3D-D7F6FF6462C8}" presName="rootComposite" presStyleCnt="0"/>
      <dgm:spPr/>
    </dgm:pt>
    <dgm:pt modelId="{9FE396C2-5279-4B79-B547-705E50B1C290}" type="pres">
      <dgm:prSet presAssocID="{6A9E117C-0EB5-4B20-8A3D-D7F6FF6462C8}" presName="rootText" presStyleLbl="node1" presStyleIdx="3" presStyleCnt="5"/>
      <dgm:spPr/>
    </dgm:pt>
    <dgm:pt modelId="{A376584C-DAFB-471A-A8FE-D6AEF1C5BCC1}" type="pres">
      <dgm:prSet presAssocID="{6A9E117C-0EB5-4B20-8A3D-D7F6FF6462C8}" presName="rootConnector" presStyleLbl="node1" presStyleIdx="3" presStyleCnt="5"/>
      <dgm:spPr/>
    </dgm:pt>
    <dgm:pt modelId="{EFCB46B8-F81C-4210-8163-1F09D99832E3}" type="pres">
      <dgm:prSet presAssocID="{6A9E117C-0EB5-4B20-8A3D-D7F6FF6462C8}" presName="childShape" presStyleCnt="0"/>
      <dgm:spPr/>
    </dgm:pt>
    <dgm:pt modelId="{CF017FF3-8533-48F4-8CB8-430EDEF52505}" type="pres">
      <dgm:prSet presAssocID="{4CAD303C-FAB6-4FC3-B90B-95932A14807F}" presName="Name13" presStyleLbl="parChTrans1D2" presStyleIdx="3" presStyleCnt="5"/>
      <dgm:spPr/>
    </dgm:pt>
    <dgm:pt modelId="{C05C5387-E783-4078-A97C-A3391C217D37}" type="pres">
      <dgm:prSet presAssocID="{E9D54DC4-F4C9-4E02-BD4D-D3E4DB7F6A60}" presName="childText" presStyleLbl="bgAcc1" presStyleIdx="3" presStyleCnt="5">
        <dgm:presLayoutVars>
          <dgm:bulletEnabled val="1"/>
        </dgm:presLayoutVars>
      </dgm:prSet>
      <dgm:spPr/>
    </dgm:pt>
    <dgm:pt modelId="{C46A1D36-5609-4DB5-B997-4005F54AC64F}" type="pres">
      <dgm:prSet presAssocID="{AE17A4B7-26AB-4BBD-A475-69022435DDE6}" presName="root" presStyleCnt="0"/>
      <dgm:spPr/>
    </dgm:pt>
    <dgm:pt modelId="{B00FBC38-C70B-43A3-A2EA-A4F90698C2B8}" type="pres">
      <dgm:prSet presAssocID="{AE17A4B7-26AB-4BBD-A475-69022435DDE6}" presName="rootComposite" presStyleCnt="0"/>
      <dgm:spPr/>
    </dgm:pt>
    <dgm:pt modelId="{A707A4BA-A8BD-4246-AACE-BF08E79BC8F5}" type="pres">
      <dgm:prSet presAssocID="{AE17A4B7-26AB-4BBD-A475-69022435DDE6}" presName="rootText" presStyleLbl="node1" presStyleIdx="4" presStyleCnt="5"/>
      <dgm:spPr/>
    </dgm:pt>
    <dgm:pt modelId="{95DFA0D3-7E44-43C0-82D4-71379570B7D4}" type="pres">
      <dgm:prSet presAssocID="{AE17A4B7-26AB-4BBD-A475-69022435DDE6}" presName="rootConnector" presStyleLbl="node1" presStyleIdx="4" presStyleCnt="5"/>
      <dgm:spPr/>
    </dgm:pt>
    <dgm:pt modelId="{798A2AF7-B13C-4EE0-AE30-52D900464076}" type="pres">
      <dgm:prSet presAssocID="{AE17A4B7-26AB-4BBD-A475-69022435DDE6}" presName="childShape" presStyleCnt="0"/>
      <dgm:spPr/>
    </dgm:pt>
    <dgm:pt modelId="{E7CED409-3F9A-45DF-B094-5A5683BDED2D}" type="pres">
      <dgm:prSet presAssocID="{28EB20DD-4656-476D-B8E0-A66075E1E639}" presName="Name13" presStyleLbl="parChTrans1D2" presStyleIdx="4" presStyleCnt="5"/>
      <dgm:spPr/>
    </dgm:pt>
    <dgm:pt modelId="{ED6A5640-9A8E-4A26-8837-E108ECFD1E68}" type="pres">
      <dgm:prSet presAssocID="{C3B1E5CF-5D6B-4DDF-8CFC-A92864283C04}" presName="childText" presStyleLbl="bgAcc1" presStyleIdx="4" presStyleCnt="5">
        <dgm:presLayoutVars>
          <dgm:bulletEnabled val="1"/>
        </dgm:presLayoutVars>
      </dgm:prSet>
      <dgm:spPr/>
    </dgm:pt>
  </dgm:ptLst>
  <dgm:cxnLst>
    <dgm:cxn modelId="{55E21B02-700E-4633-ADB9-3BAC6F556E6E}" type="presOf" srcId="{4C7E6207-6BCC-4958-AA4A-CA49138EFAA3}" destId="{DA5D1C09-1327-4F36-B9A8-DB1367C01950}" srcOrd="0" destOrd="0" presId="urn:microsoft.com/office/officeart/2005/8/layout/hierarchy3"/>
    <dgm:cxn modelId="{B9A0E80D-F29B-4FC0-BD47-D9E249601C6F}" type="presOf" srcId="{28EB20DD-4656-476D-B8E0-A66075E1E639}" destId="{E7CED409-3F9A-45DF-B094-5A5683BDED2D}" srcOrd="0" destOrd="0" presId="urn:microsoft.com/office/officeart/2005/8/layout/hierarchy3"/>
    <dgm:cxn modelId="{BB659714-1907-4BCC-90CC-AC85AEB63C8E}" type="presOf" srcId="{F46F92C6-7E9E-4082-ABBB-32175F91C364}" destId="{CF511005-15DE-4C79-8480-3ED7FB861F3A}" srcOrd="0" destOrd="0" presId="urn:microsoft.com/office/officeart/2005/8/layout/hierarchy3"/>
    <dgm:cxn modelId="{E72F6519-B3A9-4141-9D6E-2C41F92162F1}" type="presOf" srcId="{BE153E63-DCFA-4BE1-BFFD-BC76997965DE}" destId="{EC7A4EE4-AD83-42E7-BEC9-7BB4749DCD05}" srcOrd="0" destOrd="0" presId="urn:microsoft.com/office/officeart/2005/8/layout/hierarchy3"/>
    <dgm:cxn modelId="{08AFC222-F774-423B-A19F-0A0BFF7ACD19}" srcId="{9E3F0FC8-BACC-48D2-B4EE-37A5E8FD5062}" destId="{BE153E63-DCFA-4BE1-BFFD-BC76997965DE}" srcOrd="0" destOrd="0" parTransId="{7390B974-F830-4AB2-B600-1B6DB130CAC9}" sibTransId="{F0C0E515-88A3-49D0-A8E2-41C5C82A1AED}"/>
    <dgm:cxn modelId="{8E62D135-B108-4568-9229-50A89E4E2F93}" type="presOf" srcId="{6A9E117C-0EB5-4B20-8A3D-D7F6FF6462C8}" destId="{A376584C-DAFB-471A-A8FE-D6AEF1C5BCC1}" srcOrd="1" destOrd="0" presId="urn:microsoft.com/office/officeart/2005/8/layout/hierarchy3"/>
    <dgm:cxn modelId="{7CBBCC38-F7CC-42F3-901B-F33BB5ED4583}" type="presOf" srcId="{C3B1E5CF-5D6B-4DDF-8CFC-A92864283C04}" destId="{ED6A5640-9A8E-4A26-8837-E108ECFD1E68}" srcOrd="0" destOrd="0" presId="urn:microsoft.com/office/officeart/2005/8/layout/hierarchy3"/>
    <dgm:cxn modelId="{8802F939-EF65-49A6-8B54-573076B8C93A}" type="presOf" srcId="{039790FD-5144-4B64-9F99-DBB5DD611FCA}" destId="{F86FC947-99B2-42A2-86CE-6624598860BE}" srcOrd="1" destOrd="0" presId="urn:microsoft.com/office/officeart/2005/8/layout/hierarchy3"/>
    <dgm:cxn modelId="{F365F95D-4CCE-4112-9A6E-ECC6947AFB77}" type="presOf" srcId="{AE17A4B7-26AB-4BBD-A475-69022435DDE6}" destId="{95DFA0D3-7E44-43C0-82D4-71379570B7D4}" srcOrd="1" destOrd="0" presId="urn:microsoft.com/office/officeart/2005/8/layout/hierarchy3"/>
    <dgm:cxn modelId="{6F508560-8F12-4CCB-A4F1-8525A5CB0F58}" srcId="{4C7E6207-6BCC-4958-AA4A-CA49138EFAA3}" destId="{6A9E117C-0EB5-4B20-8A3D-D7F6FF6462C8}" srcOrd="3" destOrd="0" parTransId="{A121FB51-B718-4071-94F1-608FD23980F6}" sibTransId="{11BCB99E-96FE-4873-A402-8133A2882AC3}"/>
    <dgm:cxn modelId="{30D71164-1B3E-4552-B721-3FD01DC633FA}" srcId="{4C7E6207-6BCC-4958-AA4A-CA49138EFAA3}" destId="{9D802527-CBD2-4E15-B90A-181600F0169E}" srcOrd="2" destOrd="0" parTransId="{139B81F9-F00E-49F3-94A9-0C3B64847EC2}" sibTransId="{B5245DFC-3571-4A07-8839-E1305E8D9307}"/>
    <dgm:cxn modelId="{0A703E64-C724-44A0-8701-BC53A398D5E1}" type="presOf" srcId="{9E3F0FC8-BACC-48D2-B4EE-37A5E8FD5062}" destId="{3C299CA0-8F51-4C66-9C89-6802313079C7}" srcOrd="0" destOrd="0" presId="urn:microsoft.com/office/officeart/2005/8/layout/hierarchy3"/>
    <dgm:cxn modelId="{B0DAD744-86E3-48A9-ACB0-96F440F24FFB}" type="presOf" srcId="{9D802527-CBD2-4E15-B90A-181600F0169E}" destId="{9976849E-8145-4B0E-9D24-69AB17F45460}" srcOrd="0" destOrd="0" presId="urn:microsoft.com/office/officeart/2005/8/layout/hierarchy3"/>
    <dgm:cxn modelId="{25E51045-FD45-45A6-A712-079E2A72858C}" type="presOf" srcId="{9E3F0FC8-BACC-48D2-B4EE-37A5E8FD5062}" destId="{4D9A1693-B0A8-4A01-BA56-F3C053E5AC20}" srcOrd="1" destOrd="0" presId="urn:microsoft.com/office/officeart/2005/8/layout/hierarchy3"/>
    <dgm:cxn modelId="{47DA8D6A-2B62-4740-87B4-2BC3F6643695}" type="presOf" srcId="{4CAD303C-FAB6-4FC3-B90B-95932A14807F}" destId="{CF017FF3-8533-48F4-8CB8-430EDEF52505}" srcOrd="0" destOrd="0" presId="urn:microsoft.com/office/officeart/2005/8/layout/hierarchy3"/>
    <dgm:cxn modelId="{C9897D4E-8DF6-4D42-863D-D4A40EBF1DCC}" srcId="{039790FD-5144-4B64-9F99-DBB5DD611FCA}" destId="{B917455A-77D3-4B1C-9609-893958A51D55}" srcOrd="0" destOrd="0" parTransId="{F46F92C6-7E9E-4082-ABBB-32175F91C364}" sibTransId="{F314DC6B-C34E-4BFC-9DBD-5F9E5126DFEE}"/>
    <dgm:cxn modelId="{66FCBD71-84B6-4E9E-AF9F-E67EBED559EA}" srcId="{AE17A4B7-26AB-4BBD-A475-69022435DDE6}" destId="{C3B1E5CF-5D6B-4DDF-8CFC-A92864283C04}" srcOrd="0" destOrd="0" parTransId="{28EB20DD-4656-476D-B8E0-A66075E1E639}" sibTransId="{3A7CD7D7-E7DA-425A-A230-9A60F4399389}"/>
    <dgm:cxn modelId="{D8BEE781-0AC8-497F-9046-6C580E71940E}" type="presOf" srcId="{AE17A4B7-26AB-4BBD-A475-69022435DDE6}" destId="{A707A4BA-A8BD-4246-AACE-BF08E79BC8F5}" srcOrd="0" destOrd="0" presId="urn:microsoft.com/office/officeart/2005/8/layout/hierarchy3"/>
    <dgm:cxn modelId="{E9654387-12F6-4700-849D-0DDE8AA79F9F}" type="presOf" srcId="{E9D54DC4-F4C9-4E02-BD4D-D3E4DB7F6A60}" destId="{C05C5387-E783-4078-A97C-A3391C217D37}" srcOrd="0" destOrd="0" presId="urn:microsoft.com/office/officeart/2005/8/layout/hierarchy3"/>
    <dgm:cxn modelId="{A0F63896-ECAA-4791-AFCA-AD971C3FEA5A}" srcId="{4C7E6207-6BCC-4958-AA4A-CA49138EFAA3}" destId="{039790FD-5144-4B64-9F99-DBB5DD611FCA}" srcOrd="1" destOrd="0" parTransId="{3D9B4434-3604-4E79-AAD7-D79CB38D6664}" sibTransId="{B78639FC-A842-4BC5-94E4-17B5B8DB75C1}"/>
    <dgm:cxn modelId="{74442AC4-C81E-4B79-9B94-E8F5B2DCFA57}" srcId="{4C7E6207-6BCC-4958-AA4A-CA49138EFAA3}" destId="{AE17A4B7-26AB-4BBD-A475-69022435DDE6}" srcOrd="4" destOrd="0" parTransId="{072E193C-4DDA-4F72-B8A6-479679C10E56}" sibTransId="{4A75CA07-4A92-4753-912C-099FADAB95C8}"/>
    <dgm:cxn modelId="{021C03C9-147E-4DFF-A7E0-68EFAFC13309}" srcId="{4C7E6207-6BCC-4958-AA4A-CA49138EFAA3}" destId="{9E3F0FC8-BACC-48D2-B4EE-37A5E8FD5062}" srcOrd="0" destOrd="0" parTransId="{4E956AD5-BC4B-4223-A206-2222B120EF96}" sibTransId="{5B35089A-E039-4546-AF1F-3CA610A7F7F3}"/>
    <dgm:cxn modelId="{13C9DCC9-EA1D-486D-B107-33A9CD3C08FC}" srcId="{6A9E117C-0EB5-4B20-8A3D-D7F6FF6462C8}" destId="{E9D54DC4-F4C9-4E02-BD4D-D3E4DB7F6A60}" srcOrd="0" destOrd="0" parTransId="{4CAD303C-FAB6-4FC3-B90B-95932A14807F}" sibTransId="{3F196504-3465-4C68-AE61-D6EC3F5C1299}"/>
    <dgm:cxn modelId="{7832F3D1-6A91-4EF9-871B-B58AF4E2096D}" srcId="{9D802527-CBD2-4E15-B90A-181600F0169E}" destId="{D56CB6A1-6816-43FB-8108-7EB48E1722E1}" srcOrd="0" destOrd="0" parTransId="{82C025C9-7268-4F93-A9D5-2CEABB7DE919}" sibTransId="{7A104D71-11EA-4791-A94E-6D965F84458E}"/>
    <dgm:cxn modelId="{4B316DD9-8B70-49E9-8F5D-431D27D29AB3}" type="presOf" srcId="{B917455A-77D3-4B1C-9609-893958A51D55}" destId="{2F8B549B-2754-4809-B4BC-0EC615F99F28}" srcOrd="0" destOrd="0" presId="urn:microsoft.com/office/officeart/2005/8/layout/hierarchy3"/>
    <dgm:cxn modelId="{01E4C5DD-6A79-4AAB-9640-095F4F16AA40}" type="presOf" srcId="{82C025C9-7268-4F93-A9D5-2CEABB7DE919}" destId="{C82928EC-A1D3-4FB6-BF7F-5B6838E52CC2}" srcOrd="0" destOrd="0" presId="urn:microsoft.com/office/officeart/2005/8/layout/hierarchy3"/>
    <dgm:cxn modelId="{CCBD24E0-A769-408C-AA65-532C17BAD619}" type="presOf" srcId="{D56CB6A1-6816-43FB-8108-7EB48E1722E1}" destId="{9DE85E73-66D6-4C01-87BE-270C76669FED}" srcOrd="0" destOrd="0" presId="urn:microsoft.com/office/officeart/2005/8/layout/hierarchy3"/>
    <dgm:cxn modelId="{AD42FEE6-A833-44E3-8F3D-5AED0750AA6F}" type="presOf" srcId="{7390B974-F830-4AB2-B600-1B6DB130CAC9}" destId="{D3FE090A-BED6-423F-9A62-58F87CA96560}" srcOrd="0" destOrd="0" presId="urn:microsoft.com/office/officeart/2005/8/layout/hierarchy3"/>
    <dgm:cxn modelId="{586EF4F2-2BAC-4968-8943-7E612EB3D451}" type="presOf" srcId="{6A9E117C-0EB5-4B20-8A3D-D7F6FF6462C8}" destId="{9FE396C2-5279-4B79-B547-705E50B1C290}" srcOrd="0" destOrd="0" presId="urn:microsoft.com/office/officeart/2005/8/layout/hierarchy3"/>
    <dgm:cxn modelId="{876DF6F5-29E9-41B9-BEA2-25832C1F1FDA}" type="presOf" srcId="{039790FD-5144-4B64-9F99-DBB5DD611FCA}" destId="{DC648A8C-10CD-42B5-A421-F77BE61C5675}" srcOrd="0" destOrd="0" presId="urn:microsoft.com/office/officeart/2005/8/layout/hierarchy3"/>
    <dgm:cxn modelId="{23061BFE-1255-489D-BCF3-F0531C3EA81A}" type="presOf" srcId="{9D802527-CBD2-4E15-B90A-181600F0169E}" destId="{58194993-985B-4B2D-9415-47C84685D0BD}" srcOrd="1" destOrd="0" presId="urn:microsoft.com/office/officeart/2005/8/layout/hierarchy3"/>
    <dgm:cxn modelId="{27CA3F73-46A2-4984-9B52-606F8CDB8319}" type="presParOf" srcId="{DA5D1C09-1327-4F36-B9A8-DB1367C01950}" destId="{A463306D-FF2D-4E16-94D9-52E9BBF887BC}" srcOrd="0" destOrd="0" presId="urn:microsoft.com/office/officeart/2005/8/layout/hierarchy3"/>
    <dgm:cxn modelId="{8AE6329C-FAFA-46AB-A3FC-77599F350EC0}" type="presParOf" srcId="{A463306D-FF2D-4E16-94D9-52E9BBF887BC}" destId="{02E23D69-4CFC-4AD4-8CFD-FDAB80C1B714}" srcOrd="0" destOrd="0" presId="urn:microsoft.com/office/officeart/2005/8/layout/hierarchy3"/>
    <dgm:cxn modelId="{9B3CDEF4-7F85-46FE-8FB7-EBD18878A809}" type="presParOf" srcId="{02E23D69-4CFC-4AD4-8CFD-FDAB80C1B714}" destId="{3C299CA0-8F51-4C66-9C89-6802313079C7}" srcOrd="0" destOrd="0" presId="urn:microsoft.com/office/officeart/2005/8/layout/hierarchy3"/>
    <dgm:cxn modelId="{3D048049-B7CE-4678-B5AE-83C51B5CE0E5}" type="presParOf" srcId="{02E23D69-4CFC-4AD4-8CFD-FDAB80C1B714}" destId="{4D9A1693-B0A8-4A01-BA56-F3C053E5AC20}" srcOrd="1" destOrd="0" presId="urn:microsoft.com/office/officeart/2005/8/layout/hierarchy3"/>
    <dgm:cxn modelId="{CDE778D9-78A8-4E69-8193-5CCC98BEA08E}" type="presParOf" srcId="{A463306D-FF2D-4E16-94D9-52E9BBF887BC}" destId="{2894ADD6-9304-4295-B342-6A3B61DD2907}" srcOrd="1" destOrd="0" presId="urn:microsoft.com/office/officeart/2005/8/layout/hierarchy3"/>
    <dgm:cxn modelId="{FAA3DC89-12CD-4FB4-8AC1-CDA31307B263}" type="presParOf" srcId="{2894ADD6-9304-4295-B342-6A3B61DD2907}" destId="{D3FE090A-BED6-423F-9A62-58F87CA96560}" srcOrd="0" destOrd="0" presId="urn:microsoft.com/office/officeart/2005/8/layout/hierarchy3"/>
    <dgm:cxn modelId="{210211FA-598A-4471-B9D7-F36C02ACE8D8}" type="presParOf" srcId="{2894ADD6-9304-4295-B342-6A3B61DD2907}" destId="{EC7A4EE4-AD83-42E7-BEC9-7BB4749DCD05}" srcOrd="1" destOrd="0" presId="urn:microsoft.com/office/officeart/2005/8/layout/hierarchy3"/>
    <dgm:cxn modelId="{BE57D956-771C-4A4F-BB83-46B459935FCC}" type="presParOf" srcId="{DA5D1C09-1327-4F36-B9A8-DB1367C01950}" destId="{C01BA21C-B2B3-4487-8C1D-B952B7B23E60}" srcOrd="1" destOrd="0" presId="urn:microsoft.com/office/officeart/2005/8/layout/hierarchy3"/>
    <dgm:cxn modelId="{776C1EF1-87FB-405C-B99D-EF6B8FAAE249}" type="presParOf" srcId="{C01BA21C-B2B3-4487-8C1D-B952B7B23E60}" destId="{B103B8BC-185F-4DCF-85D0-A1ED91FEB7C6}" srcOrd="0" destOrd="0" presId="urn:microsoft.com/office/officeart/2005/8/layout/hierarchy3"/>
    <dgm:cxn modelId="{31A22148-B5C7-445E-8F13-C74E10A4CF5F}" type="presParOf" srcId="{B103B8BC-185F-4DCF-85D0-A1ED91FEB7C6}" destId="{DC648A8C-10CD-42B5-A421-F77BE61C5675}" srcOrd="0" destOrd="0" presId="urn:microsoft.com/office/officeart/2005/8/layout/hierarchy3"/>
    <dgm:cxn modelId="{6F4B2E44-D5F8-4B55-8CA4-237575680EA2}" type="presParOf" srcId="{B103B8BC-185F-4DCF-85D0-A1ED91FEB7C6}" destId="{F86FC947-99B2-42A2-86CE-6624598860BE}" srcOrd="1" destOrd="0" presId="urn:microsoft.com/office/officeart/2005/8/layout/hierarchy3"/>
    <dgm:cxn modelId="{BFF2404B-84EB-4963-9C98-91864A1FE4A0}" type="presParOf" srcId="{C01BA21C-B2B3-4487-8C1D-B952B7B23E60}" destId="{EC00C13F-42BC-476C-AC11-BCBCA35B4A0A}" srcOrd="1" destOrd="0" presId="urn:microsoft.com/office/officeart/2005/8/layout/hierarchy3"/>
    <dgm:cxn modelId="{6B89A690-CD2C-4E4A-80B4-C6B2AD91C68E}" type="presParOf" srcId="{EC00C13F-42BC-476C-AC11-BCBCA35B4A0A}" destId="{CF511005-15DE-4C79-8480-3ED7FB861F3A}" srcOrd="0" destOrd="0" presId="urn:microsoft.com/office/officeart/2005/8/layout/hierarchy3"/>
    <dgm:cxn modelId="{89561748-C7E4-48FF-8EA5-4DD58C824C77}" type="presParOf" srcId="{EC00C13F-42BC-476C-AC11-BCBCA35B4A0A}" destId="{2F8B549B-2754-4809-B4BC-0EC615F99F28}" srcOrd="1" destOrd="0" presId="urn:microsoft.com/office/officeart/2005/8/layout/hierarchy3"/>
    <dgm:cxn modelId="{EEA019F4-FBE7-4EED-B69E-6B7AC360ADEE}" type="presParOf" srcId="{DA5D1C09-1327-4F36-B9A8-DB1367C01950}" destId="{34436DE5-38B7-45A4-89A8-A9168688A34A}" srcOrd="2" destOrd="0" presId="urn:microsoft.com/office/officeart/2005/8/layout/hierarchy3"/>
    <dgm:cxn modelId="{6FA6BDFC-CCCB-4D36-A292-142BBA975815}" type="presParOf" srcId="{34436DE5-38B7-45A4-89A8-A9168688A34A}" destId="{C69C1278-5CB5-46D3-9A17-7A4412D0393B}" srcOrd="0" destOrd="0" presId="urn:microsoft.com/office/officeart/2005/8/layout/hierarchy3"/>
    <dgm:cxn modelId="{FC265561-862A-4970-B22B-458F7F4DF77D}" type="presParOf" srcId="{C69C1278-5CB5-46D3-9A17-7A4412D0393B}" destId="{9976849E-8145-4B0E-9D24-69AB17F45460}" srcOrd="0" destOrd="0" presId="urn:microsoft.com/office/officeart/2005/8/layout/hierarchy3"/>
    <dgm:cxn modelId="{774FB8A7-4758-42C5-954E-07F649F72BBA}" type="presParOf" srcId="{C69C1278-5CB5-46D3-9A17-7A4412D0393B}" destId="{58194993-985B-4B2D-9415-47C84685D0BD}" srcOrd="1" destOrd="0" presId="urn:microsoft.com/office/officeart/2005/8/layout/hierarchy3"/>
    <dgm:cxn modelId="{E475E3A6-1B94-4E0D-BA15-5EC4EF01DBE8}" type="presParOf" srcId="{34436DE5-38B7-45A4-89A8-A9168688A34A}" destId="{FA7779C8-DFF5-45DF-8A69-DCD6ACB7DE75}" srcOrd="1" destOrd="0" presId="urn:microsoft.com/office/officeart/2005/8/layout/hierarchy3"/>
    <dgm:cxn modelId="{906F1244-3448-48D1-A59E-31DD841BBB69}" type="presParOf" srcId="{FA7779C8-DFF5-45DF-8A69-DCD6ACB7DE75}" destId="{C82928EC-A1D3-4FB6-BF7F-5B6838E52CC2}" srcOrd="0" destOrd="0" presId="urn:microsoft.com/office/officeart/2005/8/layout/hierarchy3"/>
    <dgm:cxn modelId="{F3DBADC0-B123-4FD8-8AD5-A978E98AFECF}" type="presParOf" srcId="{FA7779C8-DFF5-45DF-8A69-DCD6ACB7DE75}" destId="{9DE85E73-66D6-4C01-87BE-270C76669FED}" srcOrd="1" destOrd="0" presId="urn:microsoft.com/office/officeart/2005/8/layout/hierarchy3"/>
    <dgm:cxn modelId="{1502397F-D65F-458E-873D-0EC72E756D9C}" type="presParOf" srcId="{DA5D1C09-1327-4F36-B9A8-DB1367C01950}" destId="{71D52E69-4CE0-40D5-9A2D-9B3F101F75B4}" srcOrd="3" destOrd="0" presId="urn:microsoft.com/office/officeart/2005/8/layout/hierarchy3"/>
    <dgm:cxn modelId="{4BB2DA9E-1344-4BD3-BCE7-47C670BB57F6}" type="presParOf" srcId="{71D52E69-4CE0-40D5-9A2D-9B3F101F75B4}" destId="{B213FD02-D767-4062-8D2D-AD0911F88369}" srcOrd="0" destOrd="0" presId="urn:microsoft.com/office/officeart/2005/8/layout/hierarchy3"/>
    <dgm:cxn modelId="{F3CE67E1-D494-4F8A-8669-0F8217B503C2}" type="presParOf" srcId="{B213FD02-D767-4062-8D2D-AD0911F88369}" destId="{9FE396C2-5279-4B79-B547-705E50B1C290}" srcOrd="0" destOrd="0" presId="urn:microsoft.com/office/officeart/2005/8/layout/hierarchy3"/>
    <dgm:cxn modelId="{BDCFEF77-6620-4050-8BBE-B0A29BCD9A9A}" type="presParOf" srcId="{B213FD02-D767-4062-8D2D-AD0911F88369}" destId="{A376584C-DAFB-471A-A8FE-D6AEF1C5BCC1}" srcOrd="1" destOrd="0" presId="urn:microsoft.com/office/officeart/2005/8/layout/hierarchy3"/>
    <dgm:cxn modelId="{C6F62101-639C-45BC-ABFB-CEC32A5B5CAA}" type="presParOf" srcId="{71D52E69-4CE0-40D5-9A2D-9B3F101F75B4}" destId="{EFCB46B8-F81C-4210-8163-1F09D99832E3}" srcOrd="1" destOrd="0" presId="urn:microsoft.com/office/officeart/2005/8/layout/hierarchy3"/>
    <dgm:cxn modelId="{66CE489B-AC1D-4981-9D7E-64C75098DC6F}" type="presParOf" srcId="{EFCB46B8-F81C-4210-8163-1F09D99832E3}" destId="{CF017FF3-8533-48F4-8CB8-430EDEF52505}" srcOrd="0" destOrd="0" presId="urn:microsoft.com/office/officeart/2005/8/layout/hierarchy3"/>
    <dgm:cxn modelId="{75D94370-0796-4B92-A379-4E2715D68CCE}" type="presParOf" srcId="{EFCB46B8-F81C-4210-8163-1F09D99832E3}" destId="{C05C5387-E783-4078-A97C-A3391C217D37}" srcOrd="1" destOrd="0" presId="urn:microsoft.com/office/officeart/2005/8/layout/hierarchy3"/>
    <dgm:cxn modelId="{C6A86C68-9C25-4239-8959-B98B89BEB88D}" type="presParOf" srcId="{DA5D1C09-1327-4F36-B9A8-DB1367C01950}" destId="{C46A1D36-5609-4DB5-B997-4005F54AC64F}" srcOrd="4" destOrd="0" presId="urn:microsoft.com/office/officeart/2005/8/layout/hierarchy3"/>
    <dgm:cxn modelId="{68A39102-A6C9-410F-8E1E-D560A5640DBC}" type="presParOf" srcId="{C46A1D36-5609-4DB5-B997-4005F54AC64F}" destId="{B00FBC38-C70B-43A3-A2EA-A4F90698C2B8}" srcOrd="0" destOrd="0" presId="urn:microsoft.com/office/officeart/2005/8/layout/hierarchy3"/>
    <dgm:cxn modelId="{B52F8820-097C-46C3-84BA-706D1EF2CFC9}" type="presParOf" srcId="{B00FBC38-C70B-43A3-A2EA-A4F90698C2B8}" destId="{A707A4BA-A8BD-4246-AACE-BF08E79BC8F5}" srcOrd="0" destOrd="0" presId="urn:microsoft.com/office/officeart/2005/8/layout/hierarchy3"/>
    <dgm:cxn modelId="{A3C02A7D-40C3-40A6-A837-AC0C0C245934}" type="presParOf" srcId="{B00FBC38-C70B-43A3-A2EA-A4F90698C2B8}" destId="{95DFA0D3-7E44-43C0-82D4-71379570B7D4}" srcOrd="1" destOrd="0" presId="urn:microsoft.com/office/officeart/2005/8/layout/hierarchy3"/>
    <dgm:cxn modelId="{850A2FAC-BFD4-434E-8C77-AB91E9F3AF06}" type="presParOf" srcId="{C46A1D36-5609-4DB5-B997-4005F54AC64F}" destId="{798A2AF7-B13C-4EE0-AE30-52D900464076}" srcOrd="1" destOrd="0" presId="urn:microsoft.com/office/officeart/2005/8/layout/hierarchy3"/>
    <dgm:cxn modelId="{A63D1663-EFF4-4456-9EB4-66BBE27619AC}" type="presParOf" srcId="{798A2AF7-B13C-4EE0-AE30-52D900464076}" destId="{E7CED409-3F9A-45DF-B094-5A5683BDED2D}" srcOrd="0" destOrd="0" presId="urn:microsoft.com/office/officeart/2005/8/layout/hierarchy3"/>
    <dgm:cxn modelId="{EBFA36CE-5105-4710-A6B6-C242631004A8}" type="presParOf" srcId="{798A2AF7-B13C-4EE0-AE30-52D900464076}" destId="{ED6A5640-9A8E-4A26-8837-E108ECFD1E68}"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9638189-6472-4B92-980D-8BCFD635EBD3}" type="doc">
      <dgm:prSet loTypeId="urn:microsoft.com/office/officeart/2005/8/layout/list1" loCatId="list" qsTypeId="urn:microsoft.com/office/officeart/2005/8/quickstyle/simple1" qsCatId="simple" csTypeId="urn:microsoft.com/office/officeart/2005/8/colors/accent2_2" csCatId="accent2"/>
      <dgm:spPr/>
      <dgm:t>
        <a:bodyPr/>
        <a:lstStyle/>
        <a:p>
          <a:endParaRPr lang="en-US"/>
        </a:p>
      </dgm:t>
    </dgm:pt>
    <dgm:pt modelId="{CDED746E-4021-4B44-911A-3E03D77FAAB0}">
      <dgm:prSet/>
      <dgm:spPr/>
      <dgm:t>
        <a:bodyPr/>
        <a:lstStyle/>
        <a:p>
          <a:r>
            <a:rPr lang="en-US"/>
            <a:t>Projected FY27 Other Costs</a:t>
          </a:r>
        </a:p>
      </dgm:t>
    </dgm:pt>
    <dgm:pt modelId="{89E1EDAA-0274-44FA-9555-093EC2129551}" type="parTrans" cxnId="{917DDA2F-9CB4-441D-9A6B-93DFAB90BA5B}">
      <dgm:prSet/>
      <dgm:spPr/>
      <dgm:t>
        <a:bodyPr/>
        <a:lstStyle/>
        <a:p>
          <a:endParaRPr lang="en-US"/>
        </a:p>
      </dgm:t>
    </dgm:pt>
    <dgm:pt modelId="{15F8003B-EC33-49F0-B0E7-BFCE53B6D835}" type="sibTrans" cxnId="{917DDA2F-9CB4-441D-9A6B-93DFAB90BA5B}">
      <dgm:prSet/>
      <dgm:spPr/>
      <dgm:t>
        <a:bodyPr/>
        <a:lstStyle/>
        <a:p>
          <a:endParaRPr lang="en-US"/>
        </a:p>
      </dgm:t>
    </dgm:pt>
    <dgm:pt modelId="{2A613A9C-9D44-40CF-BAE0-6E74A38230EC}">
      <dgm:prSet/>
      <dgm:spPr/>
      <dgm:t>
        <a:bodyPr/>
        <a:lstStyle/>
        <a:p>
          <a:r>
            <a:rPr lang="en-US"/>
            <a:t>$6,594,446.67</a:t>
          </a:r>
        </a:p>
      </dgm:t>
    </dgm:pt>
    <dgm:pt modelId="{59067D1F-45F5-404A-BE6E-5B5DE312EA06}" type="parTrans" cxnId="{9700A6B3-F706-4FA3-A444-3C6A2BD27DCF}">
      <dgm:prSet/>
      <dgm:spPr/>
      <dgm:t>
        <a:bodyPr/>
        <a:lstStyle/>
        <a:p>
          <a:endParaRPr lang="en-US"/>
        </a:p>
      </dgm:t>
    </dgm:pt>
    <dgm:pt modelId="{83834B86-84EF-4EED-895F-B74C64395A23}" type="sibTrans" cxnId="{9700A6B3-F706-4FA3-A444-3C6A2BD27DCF}">
      <dgm:prSet/>
      <dgm:spPr/>
      <dgm:t>
        <a:bodyPr/>
        <a:lstStyle/>
        <a:p>
          <a:endParaRPr lang="en-US"/>
        </a:p>
      </dgm:t>
    </dgm:pt>
    <dgm:pt modelId="{97D50933-285A-47D1-816B-183BBF614B74}">
      <dgm:prSet/>
      <dgm:spPr/>
      <dgm:t>
        <a:bodyPr/>
        <a:lstStyle/>
        <a:p>
          <a:r>
            <a:rPr lang="en-US"/>
            <a:t>Projected FY28 Other Costs increase</a:t>
          </a:r>
        </a:p>
      </dgm:t>
    </dgm:pt>
    <dgm:pt modelId="{894917A9-6540-4178-84C7-9FE0B244F2AF}" type="parTrans" cxnId="{64A0B6B4-7CC8-4516-A5A9-D5D9DA4AD7C2}">
      <dgm:prSet/>
      <dgm:spPr/>
      <dgm:t>
        <a:bodyPr/>
        <a:lstStyle/>
        <a:p>
          <a:endParaRPr lang="en-US"/>
        </a:p>
      </dgm:t>
    </dgm:pt>
    <dgm:pt modelId="{031EDB59-C91A-4E8E-96FB-68D8C2147322}" type="sibTrans" cxnId="{64A0B6B4-7CC8-4516-A5A9-D5D9DA4AD7C2}">
      <dgm:prSet/>
      <dgm:spPr/>
      <dgm:t>
        <a:bodyPr/>
        <a:lstStyle/>
        <a:p>
          <a:endParaRPr lang="en-US"/>
        </a:p>
      </dgm:t>
    </dgm:pt>
    <dgm:pt modelId="{ED8A18E8-9EC0-4DD5-869F-7100EE7670D3}">
      <dgm:prSet/>
      <dgm:spPr/>
      <dgm:t>
        <a:bodyPr/>
        <a:lstStyle/>
        <a:p>
          <a:r>
            <a:rPr lang="en-US"/>
            <a:t>$263,778</a:t>
          </a:r>
        </a:p>
      </dgm:t>
    </dgm:pt>
    <dgm:pt modelId="{8AF71554-381E-431E-92F2-56D13BF01334}" type="parTrans" cxnId="{52F911EF-5079-4E0C-839C-29D160D93BCF}">
      <dgm:prSet/>
      <dgm:spPr/>
      <dgm:t>
        <a:bodyPr/>
        <a:lstStyle/>
        <a:p>
          <a:endParaRPr lang="en-US"/>
        </a:p>
      </dgm:t>
    </dgm:pt>
    <dgm:pt modelId="{E0F74CA1-55E9-4657-A6EB-14EF3A1C0981}" type="sibTrans" cxnId="{52F911EF-5079-4E0C-839C-29D160D93BCF}">
      <dgm:prSet/>
      <dgm:spPr/>
      <dgm:t>
        <a:bodyPr/>
        <a:lstStyle/>
        <a:p>
          <a:endParaRPr lang="en-US"/>
        </a:p>
      </dgm:t>
    </dgm:pt>
    <dgm:pt modelId="{A5D4B340-4822-4E54-BF73-0CA8262832A7}">
      <dgm:prSet/>
      <dgm:spPr/>
      <dgm:t>
        <a:bodyPr/>
        <a:lstStyle/>
        <a:p>
          <a:r>
            <a:rPr lang="en-US"/>
            <a:t>Projected FY29 Other Costs increase</a:t>
          </a:r>
        </a:p>
      </dgm:t>
    </dgm:pt>
    <dgm:pt modelId="{4CBEA51B-A105-471B-9AC9-E0E28C6DA6D0}" type="parTrans" cxnId="{2EA1F6F5-3607-431D-99B4-7CA6104A8E1C}">
      <dgm:prSet/>
      <dgm:spPr/>
      <dgm:t>
        <a:bodyPr/>
        <a:lstStyle/>
        <a:p>
          <a:endParaRPr lang="en-US"/>
        </a:p>
      </dgm:t>
    </dgm:pt>
    <dgm:pt modelId="{DE7581C3-B687-4E51-BFCE-D0BB40CD114F}" type="sibTrans" cxnId="{2EA1F6F5-3607-431D-99B4-7CA6104A8E1C}">
      <dgm:prSet/>
      <dgm:spPr/>
      <dgm:t>
        <a:bodyPr/>
        <a:lstStyle/>
        <a:p>
          <a:endParaRPr lang="en-US"/>
        </a:p>
      </dgm:t>
    </dgm:pt>
    <dgm:pt modelId="{21ED9C28-7CD6-4153-8CCF-2E431DAECE70}">
      <dgm:prSet/>
      <dgm:spPr/>
      <dgm:t>
        <a:bodyPr/>
        <a:lstStyle/>
        <a:p>
          <a:r>
            <a:rPr lang="en-US"/>
            <a:t>$274,329</a:t>
          </a:r>
        </a:p>
      </dgm:t>
    </dgm:pt>
    <dgm:pt modelId="{79F8AB26-5FF4-4BA2-B5BD-24929B9C665C}" type="parTrans" cxnId="{7EBEC972-A600-45A1-8C22-C22E48F3CF09}">
      <dgm:prSet/>
      <dgm:spPr/>
      <dgm:t>
        <a:bodyPr/>
        <a:lstStyle/>
        <a:p>
          <a:endParaRPr lang="en-US"/>
        </a:p>
      </dgm:t>
    </dgm:pt>
    <dgm:pt modelId="{F5790738-54E1-4151-8661-892D4DCF0C11}" type="sibTrans" cxnId="{7EBEC972-A600-45A1-8C22-C22E48F3CF09}">
      <dgm:prSet/>
      <dgm:spPr/>
      <dgm:t>
        <a:bodyPr/>
        <a:lstStyle/>
        <a:p>
          <a:endParaRPr lang="en-US"/>
        </a:p>
      </dgm:t>
    </dgm:pt>
    <dgm:pt modelId="{2B512862-23C9-4285-B209-ECF35F6BAEE7}">
      <dgm:prSet/>
      <dgm:spPr/>
      <dgm:t>
        <a:bodyPr/>
        <a:lstStyle/>
        <a:p>
          <a:r>
            <a:rPr lang="en-US"/>
            <a:t>Projected FY30 Other Costs increase</a:t>
          </a:r>
        </a:p>
      </dgm:t>
    </dgm:pt>
    <dgm:pt modelId="{6810B235-1980-4E13-B839-D1D4DA769D1A}" type="parTrans" cxnId="{7A2479EB-7921-4981-8B54-2EC79C903F82}">
      <dgm:prSet/>
      <dgm:spPr/>
      <dgm:t>
        <a:bodyPr/>
        <a:lstStyle/>
        <a:p>
          <a:endParaRPr lang="en-US"/>
        </a:p>
      </dgm:t>
    </dgm:pt>
    <dgm:pt modelId="{CBD9303A-1FC5-4FFA-907A-95CA56ABFFFB}" type="sibTrans" cxnId="{7A2479EB-7921-4981-8B54-2EC79C903F82}">
      <dgm:prSet/>
      <dgm:spPr/>
      <dgm:t>
        <a:bodyPr/>
        <a:lstStyle/>
        <a:p>
          <a:endParaRPr lang="en-US"/>
        </a:p>
      </dgm:t>
    </dgm:pt>
    <dgm:pt modelId="{5BFCBC44-0516-431F-B27A-C69072304110}">
      <dgm:prSet/>
      <dgm:spPr/>
      <dgm:t>
        <a:bodyPr/>
        <a:lstStyle/>
        <a:p>
          <a:r>
            <a:rPr lang="en-US"/>
            <a:t>$285,302</a:t>
          </a:r>
        </a:p>
      </dgm:t>
    </dgm:pt>
    <dgm:pt modelId="{C962E1D7-579A-4510-9A40-9801F4B4DDE1}" type="parTrans" cxnId="{CC04D053-354F-4DB2-BCF7-8AD76A35EC8D}">
      <dgm:prSet/>
      <dgm:spPr/>
      <dgm:t>
        <a:bodyPr/>
        <a:lstStyle/>
        <a:p>
          <a:endParaRPr lang="en-US"/>
        </a:p>
      </dgm:t>
    </dgm:pt>
    <dgm:pt modelId="{061BFDC1-CF6E-4E74-8AAB-3678404215C2}" type="sibTrans" cxnId="{CC04D053-354F-4DB2-BCF7-8AD76A35EC8D}">
      <dgm:prSet/>
      <dgm:spPr/>
      <dgm:t>
        <a:bodyPr/>
        <a:lstStyle/>
        <a:p>
          <a:endParaRPr lang="en-US"/>
        </a:p>
      </dgm:t>
    </dgm:pt>
    <dgm:pt modelId="{FC1E7636-35AE-4C6F-8337-3FC2F90CA6B6}">
      <dgm:prSet/>
      <dgm:spPr/>
      <dgm:t>
        <a:bodyPr/>
        <a:lstStyle/>
        <a:p>
          <a:r>
            <a:rPr lang="en-US"/>
            <a:t>Projected FY31 Other Costs increase</a:t>
          </a:r>
        </a:p>
      </dgm:t>
    </dgm:pt>
    <dgm:pt modelId="{8AD51DBE-07B3-47AF-9555-F7BC2A02809D}" type="parTrans" cxnId="{3A62EE44-DFF5-4F56-BA01-4B3EB8FB7E3E}">
      <dgm:prSet/>
      <dgm:spPr/>
      <dgm:t>
        <a:bodyPr/>
        <a:lstStyle/>
        <a:p>
          <a:endParaRPr lang="en-US"/>
        </a:p>
      </dgm:t>
    </dgm:pt>
    <dgm:pt modelId="{B248BD31-C977-4584-912B-7735166BCB5C}" type="sibTrans" cxnId="{3A62EE44-DFF5-4F56-BA01-4B3EB8FB7E3E}">
      <dgm:prSet/>
      <dgm:spPr/>
      <dgm:t>
        <a:bodyPr/>
        <a:lstStyle/>
        <a:p>
          <a:endParaRPr lang="en-US"/>
        </a:p>
      </dgm:t>
    </dgm:pt>
    <dgm:pt modelId="{AA7BB877-C12A-4084-AADB-EFA7B9F5D380}">
      <dgm:prSet/>
      <dgm:spPr/>
      <dgm:t>
        <a:bodyPr/>
        <a:lstStyle/>
        <a:p>
          <a:r>
            <a:rPr lang="en-US"/>
            <a:t>$296,714</a:t>
          </a:r>
        </a:p>
      </dgm:t>
    </dgm:pt>
    <dgm:pt modelId="{80FECCE6-6503-4A36-A7F3-F00709191CD9}" type="parTrans" cxnId="{6889924B-367C-4972-B4C5-70EF89F41FE5}">
      <dgm:prSet/>
      <dgm:spPr/>
      <dgm:t>
        <a:bodyPr/>
        <a:lstStyle/>
        <a:p>
          <a:endParaRPr lang="en-US"/>
        </a:p>
      </dgm:t>
    </dgm:pt>
    <dgm:pt modelId="{CE968D1D-8EEF-4E44-84B3-63EC2B3B63BD}" type="sibTrans" cxnId="{6889924B-367C-4972-B4C5-70EF89F41FE5}">
      <dgm:prSet/>
      <dgm:spPr/>
      <dgm:t>
        <a:bodyPr/>
        <a:lstStyle/>
        <a:p>
          <a:endParaRPr lang="en-US"/>
        </a:p>
      </dgm:t>
    </dgm:pt>
    <dgm:pt modelId="{7D2CE18B-96E4-46B6-A099-3D22FCDCE63C}" type="pres">
      <dgm:prSet presAssocID="{79638189-6472-4B92-980D-8BCFD635EBD3}" presName="linear" presStyleCnt="0">
        <dgm:presLayoutVars>
          <dgm:dir/>
          <dgm:animLvl val="lvl"/>
          <dgm:resizeHandles val="exact"/>
        </dgm:presLayoutVars>
      </dgm:prSet>
      <dgm:spPr/>
    </dgm:pt>
    <dgm:pt modelId="{D85F8DCC-3A91-4BCC-8539-ABF4E05D66E8}" type="pres">
      <dgm:prSet presAssocID="{CDED746E-4021-4B44-911A-3E03D77FAAB0}" presName="parentLin" presStyleCnt="0"/>
      <dgm:spPr/>
    </dgm:pt>
    <dgm:pt modelId="{51A3D915-E757-49A0-A214-6E0F6CEAF908}" type="pres">
      <dgm:prSet presAssocID="{CDED746E-4021-4B44-911A-3E03D77FAAB0}" presName="parentLeftMargin" presStyleLbl="node1" presStyleIdx="0" presStyleCnt="5"/>
      <dgm:spPr/>
    </dgm:pt>
    <dgm:pt modelId="{F96E7F7B-5427-4263-8C24-F3173ECCEF60}" type="pres">
      <dgm:prSet presAssocID="{CDED746E-4021-4B44-911A-3E03D77FAAB0}" presName="parentText" presStyleLbl="node1" presStyleIdx="0" presStyleCnt="5">
        <dgm:presLayoutVars>
          <dgm:chMax val="0"/>
          <dgm:bulletEnabled val="1"/>
        </dgm:presLayoutVars>
      </dgm:prSet>
      <dgm:spPr/>
    </dgm:pt>
    <dgm:pt modelId="{A6D1F576-A213-404F-A150-ABC40D40B1CB}" type="pres">
      <dgm:prSet presAssocID="{CDED746E-4021-4B44-911A-3E03D77FAAB0}" presName="negativeSpace" presStyleCnt="0"/>
      <dgm:spPr/>
    </dgm:pt>
    <dgm:pt modelId="{90ED27D0-5636-4566-AF21-F6181035697E}" type="pres">
      <dgm:prSet presAssocID="{CDED746E-4021-4B44-911A-3E03D77FAAB0}" presName="childText" presStyleLbl="conFgAcc1" presStyleIdx="0" presStyleCnt="5">
        <dgm:presLayoutVars>
          <dgm:bulletEnabled val="1"/>
        </dgm:presLayoutVars>
      </dgm:prSet>
      <dgm:spPr/>
    </dgm:pt>
    <dgm:pt modelId="{4B4CFC11-4490-46F5-95DC-157CFE7DD843}" type="pres">
      <dgm:prSet presAssocID="{15F8003B-EC33-49F0-B0E7-BFCE53B6D835}" presName="spaceBetweenRectangles" presStyleCnt="0"/>
      <dgm:spPr/>
    </dgm:pt>
    <dgm:pt modelId="{A33ADCAE-B1BA-4834-8AFE-8359B1617AB7}" type="pres">
      <dgm:prSet presAssocID="{97D50933-285A-47D1-816B-183BBF614B74}" presName="parentLin" presStyleCnt="0"/>
      <dgm:spPr/>
    </dgm:pt>
    <dgm:pt modelId="{156D0881-347E-461E-A112-4F8E4607FC4D}" type="pres">
      <dgm:prSet presAssocID="{97D50933-285A-47D1-816B-183BBF614B74}" presName="parentLeftMargin" presStyleLbl="node1" presStyleIdx="0" presStyleCnt="5"/>
      <dgm:spPr/>
    </dgm:pt>
    <dgm:pt modelId="{2896DFE7-2884-48B2-A34C-939378445D06}" type="pres">
      <dgm:prSet presAssocID="{97D50933-285A-47D1-816B-183BBF614B74}" presName="parentText" presStyleLbl="node1" presStyleIdx="1" presStyleCnt="5">
        <dgm:presLayoutVars>
          <dgm:chMax val="0"/>
          <dgm:bulletEnabled val="1"/>
        </dgm:presLayoutVars>
      </dgm:prSet>
      <dgm:spPr/>
    </dgm:pt>
    <dgm:pt modelId="{C8E622A3-9FD6-488F-BC64-8774C1F80108}" type="pres">
      <dgm:prSet presAssocID="{97D50933-285A-47D1-816B-183BBF614B74}" presName="negativeSpace" presStyleCnt="0"/>
      <dgm:spPr/>
    </dgm:pt>
    <dgm:pt modelId="{B5EB86AB-643A-4D46-B324-E2CBAAE96A2B}" type="pres">
      <dgm:prSet presAssocID="{97D50933-285A-47D1-816B-183BBF614B74}" presName="childText" presStyleLbl="conFgAcc1" presStyleIdx="1" presStyleCnt="5">
        <dgm:presLayoutVars>
          <dgm:bulletEnabled val="1"/>
        </dgm:presLayoutVars>
      </dgm:prSet>
      <dgm:spPr/>
    </dgm:pt>
    <dgm:pt modelId="{358BCF4C-6F2E-48FA-B6EF-7A000D7C887F}" type="pres">
      <dgm:prSet presAssocID="{031EDB59-C91A-4E8E-96FB-68D8C2147322}" presName="spaceBetweenRectangles" presStyleCnt="0"/>
      <dgm:spPr/>
    </dgm:pt>
    <dgm:pt modelId="{2392B926-9875-4F0C-9ED4-DBB5E44A9419}" type="pres">
      <dgm:prSet presAssocID="{A5D4B340-4822-4E54-BF73-0CA8262832A7}" presName="parentLin" presStyleCnt="0"/>
      <dgm:spPr/>
    </dgm:pt>
    <dgm:pt modelId="{31DBDDE2-1783-4E9C-A063-EAEABD4B685F}" type="pres">
      <dgm:prSet presAssocID="{A5D4B340-4822-4E54-BF73-0CA8262832A7}" presName="parentLeftMargin" presStyleLbl="node1" presStyleIdx="1" presStyleCnt="5"/>
      <dgm:spPr/>
    </dgm:pt>
    <dgm:pt modelId="{0948236C-1130-43AD-AF1C-C47DBD2C6F60}" type="pres">
      <dgm:prSet presAssocID="{A5D4B340-4822-4E54-BF73-0CA8262832A7}" presName="parentText" presStyleLbl="node1" presStyleIdx="2" presStyleCnt="5">
        <dgm:presLayoutVars>
          <dgm:chMax val="0"/>
          <dgm:bulletEnabled val="1"/>
        </dgm:presLayoutVars>
      </dgm:prSet>
      <dgm:spPr/>
    </dgm:pt>
    <dgm:pt modelId="{C9D264AF-9E12-4038-946B-2061A557C8AB}" type="pres">
      <dgm:prSet presAssocID="{A5D4B340-4822-4E54-BF73-0CA8262832A7}" presName="negativeSpace" presStyleCnt="0"/>
      <dgm:spPr/>
    </dgm:pt>
    <dgm:pt modelId="{5692FFF9-D2A1-4B83-8661-3E27D18ACF0E}" type="pres">
      <dgm:prSet presAssocID="{A5D4B340-4822-4E54-BF73-0CA8262832A7}" presName="childText" presStyleLbl="conFgAcc1" presStyleIdx="2" presStyleCnt="5">
        <dgm:presLayoutVars>
          <dgm:bulletEnabled val="1"/>
        </dgm:presLayoutVars>
      </dgm:prSet>
      <dgm:spPr/>
    </dgm:pt>
    <dgm:pt modelId="{C25A16BD-64AC-47FB-9EC5-444384AA6BA7}" type="pres">
      <dgm:prSet presAssocID="{DE7581C3-B687-4E51-BFCE-D0BB40CD114F}" presName="spaceBetweenRectangles" presStyleCnt="0"/>
      <dgm:spPr/>
    </dgm:pt>
    <dgm:pt modelId="{28F26109-2DDB-4442-9681-070EA5A41FFE}" type="pres">
      <dgm:prSet presAssocID="{2B512862-23C9-4285-B209-ECF35F6BAEE7}" presName="parentLin" presStyleCnt="0"/>
      <dgm:spPr/>
    </dgm:pt>
    <dgm:pt modelId="{B9B75244-8534-4436-8559-18EAE2873522}" type="pres">
      <dgm:prSet presAssocID="{2B512862-23C9-4285-B209-ECF35F6BAEE7}" presName="parentLeftMargin" presStyleLbl="node1" presStyleIdx="2" presStyleCnt="5"/>
      <dgm:spPr/>
    </dgm:pt>
    <dgm:pt modelId="{99198FB2-3C47-4BFB-8890-00D984D279E5}" type="pres">
      <dgm:prSet presAssocID="{2B512862-23C9-4285-B209-ECF35F6BAEE7}" presName="parentText" presStyleLbl="node1" presStyleIdx="3" presStyleCnt="5">
        <dgm:presLayoutVars>
          <dgm:chMax val="0"/>
          <dgm:bulletEnabled val="1"/>
        </dgm:presLayoutVars>
      </dgm:prSet>
      <dgm:spPr/>
    </dgm:pt>
    <dgm:pt modelId="{93661851-6814-4756-986B-B7B6F7B3930E}" type="pres">
      <dgm:prSet presAssocID="{2B512862-23C9-4285-B209-ECF35F6BAEE7}" presName="negativeSpace" presStyleCnt="0"/>
      <dgm:spPr/>
    </dgm:pt>
    <dgm:pt modelId="{91B8AE6F-DC52-4F2F-8AC4-B243D1A99C7B}" type="pres">
      <dgm:prSet presAssocID="{2B512862-23C9-4285-B209-ECF35F6BAEE7}" presName="childText" presStyleLbl="conFgAcc1" presStyleIdx="3" presStyleCnt="5">
        <dgm:presLayoutVars>
          <dgm:bulletEnabled val="1"/>
        </dgm:presLayoutVars>
      </dgm:prSet>
      <dgm:spPr/>
    </dgm:pt>
    <dgm:pt modelId="{155F3579-3682-46A7-921E-03A076C7E690}" type="pres">
      <dgm:prSet presAssocID="{CBD9303A-1FC5-4FFA-907A-95CA56ABFFFB}" presName="spaceBetweenRectangles" presStyleCnt="0"/>
      <dgm:spPr/>
    </dgm:pt>
    <dgm:pt modelId="{0FBA2A92-19BF-4CE1-8090-87219603A5EC}" type="pres">
      <dgm:prSet presAssocID="{FC1E7636-35AE-4C6F-8337-3FC2F90CA6B6}" presName="parentLin" presStyleCnt="0"/>
      <dgm:spPr/>
    </dgm:pt>
    <dgm:pt modelId="{5086F2B5-2827-4C4D-AF50-53C0BE2B235A}" type="pres">
      <dgm:prSet presAssocID="{FC1E7636-35AE-4C6F-8337-3FC2F90CA6B6}" presName="parentLeftMargin" presStyleLbl="node1" presStyleIdx="3" presStyleCnt="5"/>
      <dgm:spPr/>
    </dgm:pt>
    <dgm:pt modelId="{2B478425-2A2D-4B7C-AC8D-F9E4FA5E6551}" type="pres">
      <dgm:prSet presAssocID="{FC1E7636-35AE-4C6F-8337-3FC2F90CA6B6}" presName="parentText" presStyleLbl="node1" presStyleIdx="4" presStyleCnt="5">
        <dgm:presLayoutVars>
          <dgm:chMax val="0"/>
          <dgm:bulletEnabled val="1"/>
        </dgm:presLayoutVars>
      </dgm:prSet>
      <dgm:spPr/>
    </dgm:pt>
    <dgm:pt modelId="{20B0CA84-BA73-4C8C-BCAB-DFADA0B72355}" type="pres">
      <dgm:prSet presAssocID="{FC1E7636-35AE-4C6F-8337-3FC2F90CA6B6}" presName="negativeSpace" presStyleCnt="0"/>
      <dgm:spPr/>
    </dgm:pt>
    <dgm:pt modelId="{170EFA0A-8405-4B60-B93D-6562252108EE}" type="pres">
      <dgm:prSet presAssocID="{FC1E7636-35AE-4C6F-8337-3FC2F90CA6B6}" presName="childText" presStyleLbl="conFgAcc1" presStyleIdx="4" presStyleCnt="5">
        <dgm:presLayoutVars>
          <dgm:bulletEnabled val="1"/>
        </dgm:presLayoutVars>
      </dgm:prSet>
      <dgm:spPr/>
    </dgm:pt>
  </dgm:ptLst>
  <dgm:cxnLst>
    <dgm:cxn modelId="{85220202-0C69-469F-A9A5-6B913721CB8B}" type="presOf" srcId="{21ED9C28-7CD6-4153-8CCF-2E431DAECE70}" destId="{5692FFF9-D2A1-4B83-8661-3E27D18ACF0E}" srcOrd="0" destOrd="0" presId="urn:microsoft.com/office/officeart/2005/8/layout/list1"/>
    <dgm:cxn modelId="{917DDA2F-9CB4-441D-9A6B-93DFAB90BA5B}" srcId="{79638189-6472-4B92-980D-8BCFD635EBD3}" destId="{CDED746E-4021-4B44-911A-3E03D77FAAB0}" srcOrd="0" destOrd="0" parTransId="{89E1EDAA-0274-44FA-9555-093EC2129551}" sibTransId="{15F8003B-EC33-49F0-B0E7-BFCE53B6D835}"/>
    <dgm:cxn modelId="{170CFD2F-5D4F-4B80-9BE7-96B0A4795BB3}" type="presOf" srcId="{FC1E7636-35AE-4C6F-8337-3FC2F90CA6B6}" destId="{5086F2B5-2827-4C4D-AF50-53C0BE2B235A}" srcOrd="0" destOrd="0" presId="urn:microsoft.com/office/officeart/2005/8/layout/list1"/>
    <dgm:cxn modelId="{16DCC635-7132-4EA3-829A-0C094A5A0E0A}" type="presOf" srcId="{2A613A9C-9D44-40CF-BAE0-6E74A38230EC}" destId="{90ED27D0-5636-4566-AF21-F6181035697E}" srcOrd="0" destOrd="0" presId="urn:microsoft.com/office/officeart/2005/8/layout/list1"/>
    <dgm:cxn modelId="{3A62EE44-DFF5-4F56-BA01-4B3EB8FB7E3E}" srcId="{79638189-6472-4B92-980D-8BCFD635EBD3}" destId="{FC1E7636-35AE-4C6F-8337-3FC2F90CA6B6}" srcOrd="4" destOrd="0" parTransId="{8AD51DBE-07B3-47AF-9555-F7BC2A02809D}" sibTransId="{B248BD31-C977-4584-912B-7735166BCB5C}"/>
    <dgm:cxn modelId="{6889924B-367C-4972-B4C5-70EF89F41FE5}" srcId="{FC1E7636-35AE-4C6F-8337-3FC2F90CA6B6}" destId="{AA7BB877-C12A-4084-AADB-EFA7B9F5D380}" srcOrd="0" destOrd="0" parTransId="{80FECCE6-6503-4A36-A7F3-F00709191CD9}" sibTransId="{CE968D1D-8EEF-4E44-84B3-63EC2B3B63BD}"/>
    <dgm:cxn modelId="{D186304C-56C7-416E-A919-B9D4232571F1}" type="presOf" srcId="{CDED746E-4021-4B44-911A-3E03D77FAAB0}" destId="{F96E7F7B-5427-4263-8C24-F3173ECCEF60}" srcOrd="1" destOrd="0" presId="urn:microsoft.com/office/officeart/2005/8/layout/list1"/>
    <dgm:cxn modelId="{7EBEC972-A600-45A1-8C22-C22E48F3CF09}" srcId="{A5D4B340-4822-4E54-BF73-0CA8262832A7}" destId="{21ED9C28-7CD6-4153-8CCF-2E431DAECE70}" srcOrd="0" destOrd="0" parTransId="{79F8AB26-5FF4-4BA2-B5BD-24929B9C665C}" sibTransId="{F5790738-54E1-4151-8661-892D4DCF0C11}"/>
    <dgm:cxn modelId="{CC04D053-354F-4DB2-BCF7-8AD76A35EC8D}" srcId="{2B512862-23C9-4285-B209-ECF35F6BAEE7}" destId="{5BFCBC44-0516-431F-B27A-C69072304110}" srcOrd="0" destOrd="0" parTransId="{C962E1D7-579A-4510-9A40-9801F4B4DDE1}" sibTransId="{061BFDC1-CF6E-4E74-8AAB-3678404215C2}"/>
    <dgm:cxn modelId="{02A13279-95E8-4387-8AD6-24F76492D9A4}" type="presOf" srcId="{2B512862-23C9-4285-B209-ECF35F6BAEE7}" destId="{B9B75244-8534-4436-8559-18EAE2873522}" srcOrd="0" destOrd="0" presId="urn:microsoft.com/office/officeart/2005/8/layout/list1"/>
    <dgm:cxn modelId="{FC7E997C-BB9A-4079-AD80-F03E7EACC81D}" type="presOf" srcId="{97D50933-285A-47D1-816B-183BBF614B74}" destId="{2896DFE7-2884-48B2-A34C-939378445D06}" srcOrd="1" destOrd="0" presId="urn:microsoft.com/office/officeart/2005/8/layout/list1"/>
    <dgm:cxn modelId="{AA41BE80-8623-4CD7-A91A-58E0F9F17AA4}" type="presOf" srcId="{A5D4B340-4822-4E54-BF73-0CA8262832A7}" destId="{31DBDDE2-1783-4E9C-A063-EAEABD4B685F}" srcOrd="0" destOrd="0" presId="urn:microsoft.com/office/officeart/2005/8/layout/list1"/>
    <dgm:cxn modelId="{934BB582-2AF5-4890-9D23-6F670FA03563}" type="presOf" srcId="{ED8A18E8-9EC0-4DD5-869F-7100EE7670D3}" destId="{B5EB86AB-643A-4D46-B324-E2CBAAE96A2B}" srcOrd="0" destOrd="0" presId="urn:microsoft.com/office/officeart/2005/8/layout/list1"/>
    <dgm:cxn modelId="{C7100F93-E4E6-4695-9A8F-ED3329221A4B}" type="presOf" srcId="{FC1E7636-35AE-4C6F-8337-3FC2F90CA6B6}" destId="{2B478425-2A2D-4B7C-AC8D-F9E4FA5E6551}" srcOrd="1" destOrd="0" presId="urn:microsoft.com/office/officeart/2005/8/layout/list1"/>
    <dgm:cxn modelId="{1923E89B-7384-4537-9AB3-91D71FAADFEE}" type="presOf" srcId="{79638189-6472-4B92-980D-8BCFD635EBD3}" destId="{7D2CE18B-96E4-46B6-A099-3D22FCDCE63C}" srcOrd="0" destOrd="0" presId="urn:microsoft.com/office/officeart/2005/8/layout/list1"/>
    <dgm:cxn modelId="{E24DBB9D-ED5E-400C-9BBD-273906083F94}" type="presOf" srcId="{AA7BB877-C12A-4084-AADB-EFA7B9F5D380}" destId="{170EFA0A-8405-4B60-B93D-6562252108EE}" srcOrd="0" destOrd="0" presId="urn:microsoft.com/office/officeart/2005/8/layout/list1"/>
    <dgm:cxn modelId="{8A246E9F-3BA3-4346-9CE2-E46FE0A87594}" type="presOf" srcId="{5BFCBC44-0516-431F-B27A-C69072304110}" destId="{91B8AE6F-DC52-4F2F-8AC4-B243D1A99C7B}" srcOrd="0" destOrd="0" presId="urn:microsoft.com/office/officeart/2005/8/layout/list1"/>
    <dgm:cxn modelId="{9700A6B3-F706-4FA3-A444-3C6A2BD27DCF}" srcId="{CDED746E-4021-4B44-911A-3E03D77FAAB0}" destId="{2A613A9C-9D44-40CF-BAE0-6E74A38230EC}" srcOrd="0" destOrd="0" parTransId="{59067D1F-45F5-404A-BE6E-5B5DE312EA06}" sibTransId="{83834B86-84EF-4EED-895F-B74C64395A23}"/>
    <dgm:cxn modelId="{64A0B6B4-7CC8-4516-A5A9-D5D9DA4AD7C2}" srcId="{79638189-6472-4B92-980D-8BCFD635EBD3}" destId="{97D50933-285A-47D1-816B-183BBF614B74}" srcOrd="1" destOrd="0" parTransId="{894917A9-6540-4178-84C7-9FE0B244F2AF}" sibTransId="{031EDB59-C91A-4E8E-96FB-68D8C2147322}"/>
    <dgm:cxn modelId="{03B011C4-0623-48F8-9845-8339B04E982F}" type="presOf" srcId="{97D50933-285A-47D1-816B-183BBF614B74}" destId="{156D0881-347E-461E-A112-4F8E4607FC4D}" srcOrd="0" destOrd="0" presId="urn:microsoft.com/office/officeart/2005/8/layout/list1"/>
    <dgm:cxn modelId="{7A5D40D5-70EB-4405-9180-8A2EF4DD6464}" type="presOf" srcId="{A5D4B340-4822-4E54-BF73-0CA8262832A7}" destId="{0948236C-1130-43AD-AF1C-C47DBD2C6F60}" srcOrd="1" destOrd="0" presId="urn:microsoft.com/office/officeart/2005/8/layout/list1"/>
    <dgm:cxn modelId="{DBDDE5D8-6184-4D24-B6B4-7DCF947CC8CE}" type="presOf" srcId="{CDED746E-4021-4B44-911A-3E03D77FAAB0}" destId="{51A3D915-E757-49A0-A214-6E0F6CEAF908}" srcOrd="0" destOrd="0" presId="urn:microsoft.com/office/officeart/2005/8/layout/list1"/>
    <dgm:cxn modelId="{7A2479EB-7921-4981-8B54-2EC79C903F82}" srcId="{79638189-6472-4B92-980D-8BCFD635EBD3}" destId="{2B512862-23C9-4285-B209-ECF35F6BAEE7}" srcOrd="3" destOrd="0" parTransId="{6810B235-1980-4E13-B839-D1D4DA769D1A}" sibTransId="{CBD9303A-1FC5-4FFA-907A-95CA56ABFFFB}"/>
    <dgm:cxn modelId="{52F911EF-5079-4E0C-839C-29D160D93BCF}" srcId="{97D50933-285A-47D1-816B-183BBF614B74}" destId="{ED8A18E8-9EC0-4DD5-869F-7100EE7670D3}" srcOrd="0" destOrd="0" parTransId="{8AF71554-381E-431E-92F2-56D13BF01334}" sibTransId="{E0F74CA1-55E9-4657-A6EB-14EF3A1C0981}"/>
    <dgm:cxn modelId="{2EA1F6F5-3607-431D-99B4-7CA6104A8E1C}" srcId="{79638189-6472-4B92-980D-8BCFD635EBD3}" destId="{A5D4B340-4822-4E54-BF73-0CA8262832A7}" srcOrd="2" destOrd="0" parTransId="{4CBEA51B-A105-471B-9AC9-E0E28C6DA6D0}" sibTransId="{DE7581C3-B687-4E51-BFCE-D0BB40CD114F}"/>
    <dgm:cxn modelId="{0085A5F9-4C25-4F47-B1F5-CA707AF61930}" type="presOf" srcId="{2B512862-23C9-4285-B209-ECF35F6BAEE7}" destId="{99198FB2-3C47-4BFB-8890-00D984D279E5}" srcOrd="1" destOrd="0" presId="urn:microsoft.com/office/officeart/2005/8/layout/list1"/>
    <dgm:cxn modelId="{FDC5230F-554F-46F2-B036-954C0C07F1C0}" type="presParOf" srcId="{7D2CE18B-96E4-46B6-A099-3D22FCDCE63C}" destId="{D85F8DCC-3A91-4BCC-8539-ABF4E05D66E8}" srcOrd="0" destOrd="0" presId="urn:microsoft.com/office/officeart/2005/8/layout/list1"/>
    <dgm:cxn modelId="{896C6E63-7826-4D23-9582-7B7F1C8617B2}" type="presParOf" srcId="{D85F8DCC-3A91-4BCC-8539-ABF4E05D66E8}" destId="{51A3D915-E757-49A0-A214-6E0F6CEAF908}" srcOrd="0" destOrd="0" presId="urn:microsoft.com/office/officeart/2005/8/layout/list1"/>
    <dgm:cxn modelId="{1BC04ADC-860C-4835-84FE-985A72656F4A}" type="presParOf" srcId="{D85F8DCC-3A91-4BCC-8539-ABF4E05D66E8}" destId="{F96E7F7B-5427-4263-8C24-F3173ECCEF60}" srcOrd="1" destOrd="0" presId="urn:microsoft.com/office/officeart/2005/8/layout/list1"/>
    <dgm:cxn modelId="{52026BEB-199E-40DC-9881-A39AEE0E5503}" type="presParOf" srcId="{7D2CE18B-96E4-46B6-A099-3D22FCDCE63C}" destId="{A6D1F576-A213-404F-A150-ABC40D40B1CB}" srcOrd="1" destOrd="0" presId="urn:microsoft.com/office/officeart/2005/8/layout/list1"/>
    <dgm:cxn modelId="{76A72827-DC1A-492C-BE06-FC5D1861133A}" type="presParOf" srcId="{7D2CE18B-96E4-46B6-A099-3D22FCDCE63C}" destId="{90ED27D0-5636-4566-AF21-F6181035697E}" srcOrd="2" destOrd="0" presId="urn:microsoft.com/office/officeart/2005/8/layout/list1"/>
    <dgm:cxn modelId="{DF918D41-C801-46C3-BFC0-18EEC598F40A}" type="presParOf" srcId="{7D2CE18B-96E4-46B6-A099-3D22FCDCE63C}" destId="{4B4CFC11-4490-46F5-95DC-157CFE7DD843}" srcOrd="3" destOrd="0" presId="urn:microsoft.com/office/officeart/2005/8/layout/list1"/>
    <dgm:cxn modelId="{D9009025-98CB-43FA-B3FF-BEA884F1A53A}" type="presParOf" srcId="{7D2CE18B-96E4-46B6-A099-3D22FCDCE63C}" destId="{A33ADCAE-B1BA-4834-8AFE-8359B1617AB7}" srcOrd="4" destOrd="0" presId="urn:microsoft.com/office/officeart/2005/8/layout/list1"/>
    <dgm:cxn modelId="{2B5C32CB-4601-4746-A82B-EC0567750581}" type="presParOf" srcId="{A33ADCAE-B1BA-4834-8AFE-8359B1617AB7}" destId="{156D0881-347E-461E-A112-4F8E4607FC4D}" srcOrd="0" destOrd="0" presId="urn:microsoft.com/office/officeart/2005/8/layout/list1"/>
    <dgm:cxn modelId="{750A675D-2095-4C16-8C4A-AF3070FF87D9}" type="presParOf" srcId="{A33ADCAE-B1BA-4834-8AFE-8359B1617AB7}" destId="{2896DFE7-2884-48B2-A34C-939378445D06}" srcOrd="1" destOrd="0" presId="urn:microsoft.com/office/officeart/2005/8/layout/list1"/>
    <dgm:cxn modelId="{C6AAAF02-5A4F-4E44-B9DB-5B17696D902A}" type="presParOf" srcId="{7D2CE18B-96E4-46B6-A099-3D22FCDCE63C}" destId="{C8E622A3-9FD6-488F-BC64-8774C1F80108}" srcOrd="5" destOrd="0" presId="urn:microsoft.com/office/officeart/2005/8/layout/list1"/>
    <dgm:cxn modelId="{1B7353E8-EB16-42C9-8EAD-FCC90CB7296D}" type="presParOf" srcId="{7D2CE18B-96E4-46B6-A099-3D22FCDCE63C}" destId="{B5EB86AB-643A-4D46-B324-E2CBAAE96A2B}" srcOrd="6" destOrd="0" presId="urn:microsoft.com/office/officeart/2005/8/layout/list1"/>
    <dgm:cxn modelId="{CF6C1785-166E-4902-A9D4-70C0FE4462C6}" type="presParOf" srcId="{7D2CE18B-96E4-46B6-A099-3D22FCDCE63C}" destId="{358BCF4C-6F2E-48FA-B6EF-7A000D7C887F}" srcOrd="7" destOrd="0" presId="urn:microsoft.com/office/officeart/2005/8/layout/list1"/>
    <dgm:cxn modelId="{19EAABA6-9D7D-4B79-B447-CF3A5C760CE4}" type="presParOf" srcId="{7D2CE18B-96E4-46B6-A099-3D22FCDCE63C}" destId="{2392B926-9875-4F0C-9ED4-DBB5E44A9419}" srcOrd="8" destOrd="0" presId="urn:microsoft.com/office/officeart/2005/8/layout/list1"/>
    <dgm:cxn modelId="{5C994A6F-4085-4F1D-A5C9-CF89D92F5D80}" type="presParOf" srcId="{2392B926-9875-4F0C-9ED4-DBB5E44A9419}" destId="{31DBDDE2-1783-4E9C-A063-EAEABD4B685F}" srcOrd="0" destOrd="0" presId="urn:microsoft.com/office/officeart/2005/8/layout/list1"/>
    <dgm:cxn modelId="{B83AF50D-A00A-4454-B2C3-F77F93F1A1F5}" type="presParOf" srcId="{2392B926-9875-4F0C-9ED4-DBB5E44A9419}" destId="{0948236C-1130-43AD-AF1C-C47DBD2C6F60}" srcOrd="1" destOrd="0" presId="urn:microsoft.com/office/officeart/2005/8/layout/list1"/>
    <dgm:cxn modelId="{0595D0DE-C0D6-4F05-8458-DF85B3FA03BE}" type="presParOf" srcId="{7D2CE18B-96E4-46B6-A099-3D22FCDCE63C}" destId="{C9D264AF-9E12-4038-946B-2061A557C8AB}" srcOrd="9" destOrd="0" presId="urn:microsoft.com/office/officeart/2005/8/layout/list1"/>
    <dgm:cxn modelId="{2DF3FBBC-F702-489A-B190-CE12FA1F7095}" type="presParOf" srcId="{7D2CE18B-96E4-46B6-A099-3D22FCDCE63C}" destId="{5692FFF9-D2A1-4B83-8661-3E27D18ACF0E}" srcOrd="10" destOrd="0" presId="urn:microsoft.com/office/officeart/2005/8/layout/list1"/>
    <dgm:cxn modelId="{7DAC71E2-9070-4878-8E02-4A2F92307FE4}" type="presParOf" srcId="{7D2CE18B-96E4-46B6-A099-3D22FCDCE63C}" destId="{C25A16BD-64AC-47FB-9EC5-444384AA6BA7}" srcOrd="11" destOrd="0" presId="urn:microsoft.com/office/officeart/2005/8/layout/list1"/>
    <dgm:cxn modelId="{7DEEE8EB-4984-4DC2-9497-4B4402EDBB54}" type="presParOf" srcId="{7D2CE18B-96E4-46B6-A099-3D22FCDCE63C}" destId="{28F26109-2DDB-4442-9681-070EA5A41FFE}" srcOrd="12" destOrd="0" presId="urn:microsoft.com/office/officeart/2005/8/layout/list1"/>
    <dgm:cxn modelId="{F855AC8E-37ED-4388-9839-446236DD2FC0}" type="presParOf" srcId="{28F26109-2DDB-4442-9681-070EA5A41FFE}" destId="{B9B75244-8534-4436-8559-18EAE2873522}" srcOrd="0" destOrd="0" presId="urn:microsoft.com/office/officeart/2005/8/layout/list1"/>
    <dgm:cxn modelId="{A24525ED-5506-41C8-AEA6-0746720D3B61}" type="presParOf" srcId="{28F26109-2DDB-4442-9681-070EA5A41FFE}" destId="{99198FB2-3C47-4BFB-8890-00D984D279E5}" srcOrd="1" destOrd="0" presId="urn:microsoft.com/office/officeart/2005/8/layout/list1"/>
    <dgm:cxn modelId="{FBF44633-DA1E-4588-A9C1-43C325C4AE03}" type="presParOf" srcId="{7D2CE18B-96E4-46B6-A099-3D22FCDCE63C}" destId="{93661851-6814-4756-986B-B7B6F7B3930E}" srcOrd="13" destOrd="0" presId="urn:microsoft.com/office/officeart/2005/8/layout/list1"/>
    <dgm:cxn modelId="{5FC26B33-3F8D-4AF7-8506-B755E12E5A7D}" type="presParOf" srcId="{7D2CE18B-96E4-46B6-A099-3D22FCDCE63C}" destId="{91B8AE6F-DC52-4F2F-8AC4-B243D1A99C7B}" srcOrd="14" destOrd="0" presId="urn:microsoft.com/office/officeart/2005/8/layout/list1"/>
    <dgm:cxn modelId="{9DEB6D40-EC3E-4DB0-AC8B-33FD23477989}" type="presParOf" srcId="{7D2CE18B-96E4-46B6-A099-3D22FCDCE63C}" destId="{155F3579-3682-46A7-921E-03A076C7E690}" srcOrd="15" destOrd="0" presId="urn:microsoft.com/office/officeart/2005/8/layout/list1"/>
    <dgm:cxn modelId="{A0659303-2E95-45BA-A4BE-1E87A5EAF2AD}" type="presParOf" srcId="{7D2CE18B-96E4-46B6-A099-3D22FCDCE63C}" destId="{0FBA2A92-19BF-4CE1-8090-87219603A5EC}" srcOrd="16" destOrd="0" presId="urn:microsoft.com/office/officeart/2005/8/layout/list1"/>
    <dgm:cxn modelId="{20D0451C-9DFF-4904-AEBE-E31A82E3BF44}" type="presParOf" srcId="{0FBA2A92-19BF-4CE1-8090-87219603A5EC}" destId="{5086F2B5-2827-4C4D-AF50-53C0BE2B235A}" srcOrd="0" destOrd="0" presId="urn:microsoft.com/office/officeart/2005/8/layout/list1"/>
    <dgm:cxn modelId="{F3D5AC96-D56B-4BB1-854D-7845082318E6}" type="presParOf" srcId="{0FBA2A92-19BF-4CE1-8090-87219603A5EC}" destId="{2B478425-2A2D-4B7C-AC8D-F9E4FA5E6551}" srcOrd="1" destOrd="0" presId="urn:microsoft.com/office/officeart/2005/8/layout/list1"/>
    <dgm:cxn modelId="{8B57C3B4-B32D-459F-925C-1E4DFDA2CBA3}" type="presParOf" srcId="{7D2CE18B-96E4-46B6-A099-3D22FCDCE63C}" destId="{20B0CA84-BA73-4C8C-BCAB-DFADA0B72355}" srcOrd="17" destOrd="0" presId="urn:microsoft.com/office/officeart/2005/8/layout/list1"/>
    <dgm:cxn modelId="{D03FB5F9-469E-40FE-9734-6988623AB71F}" type="presParOf" srcId="{7D2CE18B-96E4-46B6-A099-3D22FCDCE63C}" destId="{170EFA0A-8405-4B60-B93D-6562252108EE}" srcOrd="18"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5557280-938C-471F-AF85-3B74D8D255A3}" type="doc">
      <dgm:prSet loTypeId="urn:microsoft.com/office/officeart/2005/8/layout/hierarchy3" loCatId="hierarchy" qsTypeId="urn:microsoft.com/office/officeart/2005/8/quickstyle/simple2" qsCatId="simple" csTypeId="urn:microsoft.com/office/officeart/2005/8/colors/accent2_2" csCatId="accent2" phldr="1"/>
      <dgm:spPr/>
      <dgm:t>
        <a:bodyPr/>
        <a:lstStyle/>
        <a:p>
          <a:endParaRPr lang="en-US"/>
        </a:p>
      </dgm:t>
    </dgm:pt>
    <dgm:pt modelId="{E06D184E-A2BB-4DD0-B73E-375F7FC92EDF}">
      <dgm:prSet/>
      <dgm:spPr/>
      <dgm:t>
        <a:bodyPr/>
        <a:lstStyle/>
        <a:p>
          <a:r>
            <a:rPr lang="en-US"/>
            <a:t>Projected FY27 Total Costs – No Changes to Personnel</a:t>
          </a:r>
        </a:p>
      </dgm:t>
    </dgm:pt>
    <dgm:pt modelId="{D524F153-3067-4F9E-8B6F-BD5EF7639422}" type="parTrans" cxnId="{C25D1503-629A-4C18-A96B-04E322BC2EFF}">
      <dgm:prSet/>
      <dgm:spPr/>
      <dgm:t>
        <a:bodyPr/>
        <a:lstStyle/>
        <a:p>
          <a:endParaRPr lang="en-US"/>
        </a:p>
      </dgm:t>
    </dgm:pt>
    <dgm:pt modelId="{D7026BEC-506D-42BC-986E-7B7F751F725E}" type="sibTrans" cxnId="{C25D1503-629A-4C18-A96B-04E322BC2EFF}">
      <dgm:prSet/>
      <dgm:spPr/>
      <dgm:t>
        <a:bodyPr/>
        <a:lstStyle/>
        <a:p>
          <a:endParaRPr lang="en-US"/>
        </a:p>
      </dgm:t>
    </dgm:pt>
    <dgm:pt modelId="{ACAD2E5A-3EE0-49B1-95D4-A68147BBA4A4}">
      <dgm:prSet/>
      <dgm:spPr/>
      <dgm:t>
        <a:bodyPr/>
        <a:lstStyle/>
        <a:p>
          <a:r>
            <a:rPr lang="en-US"/>
            <a:t>$27,500,000</a:t>
          </a:r>
        </a:p>
      </dgm:t>
    </dgm:pt>
    <dgm:pt modelId="{13F33404-A760-4DB6-ACEE-C51C78E50246}" type="parTrans" cxnId="{D9FA6BD7-62A5-4B55-9C3A-199FB4BE7E59}">
      <dgm:prSet/>
      <dgm:spPr/>
      <dgm:t>
        <a:bodyPr/>
        <a:lstStyle/>
        <a:p>
          <a:endParaRPr lang="en-US"/>
        </a:p>
      </dgm:t>
    </dgm:pt>
    <dgm:pt modelId="{475022A6-D587-4313-A5BE-03E6A5967851}" type="sibTrans" cxnId="{D9FA6BD7-62A5-4B55-9C3A-199FB4BE7E59}">
      <dgm:prSet/>
      <dgm:spPr/>
      <dgm:t>
        <a:bodyPr/>
        <a:lstStyle/>
        <a:p>
          <a:endParaRPr lang="en-US"/>
        </a:p>
      </dgm:t>
    </dgm:pt>
    <dgm:pt modelId="{6B8B4313-DADC-4B61-B300-18552B23953B}">
      <dgm:prSet/>
      <dgm:spPr/>
      <dgm:t>
        <a:bodyPr/>
        <a:lstStyle/>
        <a:p>
          <a:r>
            <a:rPr lang="en-US"/>
            <a:t>Projected FY28 Total Costs increase</a:t>
          </a:r>
        </a:p>
      </dgm:t>
    </dgm:pt>
    <dgm:pt modelId="{CBC1CD73-860B-4F88-9A1D-EC5AA26227AC}" type="parTrans" cxnId="{98A95A90-B28B-4B6D-A184-BB3C71B9283A}">
      <dgm:prSet/>
      <dgm:spPr/>
      <dgm:t>
        <a:bodyPr/>
        <a:lstStyle/>
        <a:p>
          <a:endParaRPr lang="en-US"/>
        </a:p>
      </dgm:t>
    </dgm:pt>
    <dgm:pt modelId="{D69F3F26-AA6E-442B-A991-AEBE7494F6FF}" type="sibTrans" cxnId="{98A95A90-B28B-4B6D-A184-BB3C71B9283A}">
      <dgm:prSet/>
      <dgm:spPr/>
      <dgm:t>
        <a:bodyPr/>
        <a:lstStyle/>
        <a:p>
          <a:endParaRPr lang="en-US"/>
        </a:p>
      </dgm:t>
    </dgm:pt>
    <dgm:pt modelId="{2325BEC3-D19E-43AD-8A22-8D6367A6772D}">
      <dgm:prSet/>
      <dgm:spPr/>
      <dgm:t>
        <a:bodyPr/>
        <a:lstStyle/>
        <a:p>
          <a:r>
            <a:rPr lang="en-US" dirty="0"/>
            <a:t>$933,778</a:t>
          </a:r>
        </a:p>
        <a:p>
          <a:r>
            <a:rPr lang="en-US" dirty="0"/>
            <a:t>$28,433,778</a:t>
          </a:r>
        </a:p>
      </dgm:t>
    </dgm:pt>
    <dgm:pt modelId="{F1360132-9CAB-4E93-8D9E-25809EF3CE8F}" type="parTrans" cxnId="{A41CE103-81A2-4DD7-A6F3-ACEE3F0CE0C4}">
      <dgm:prSet/>
      <dgm:spPr/>
      <dgm:t>
        <a:bodyPr/>
        <a:lstStyle/>
        <a:p>
          <a:endParaRPr lang="en-US"/>
        </a:p>
      </dgm:t>
    </dgm:pt>
    <dgm:pt modelId="{02CB5973-7425-4C83-A79F-C337BAA53205}" type="sibTrans" cxnId="{A41CE103-81A2-4DD7-A6F3-ACEE3F0CE0C4}">
      <dgm:prSet/>
      <dgm:spPr/>
      <dgm:t>
        <a:bodyPr/>
        <a:lstStyle/>
        <a:p>
          <a:endParaRPr lang="en-US"/>
        </a:p>
      </dgm:t>
    </dgm:pt>
    <dgm:pt modelId="{86A85F7E-F7C2-4110-9EF4-3CFB46A1A5D7}">
      <dgm:prSet/>
      <dgm:spPr/>
      <dgm:t>
        <a:bodyPr/>
        <a:lstStyle/>
        <a:p>
          <a:r>
            <a:rPr lang="en-US"/>
            <a:t>Projected FY29 Total Costs increase</a:t>
          </a:r>
        </a:p>
      </dgm:t>
    </dgm:pt>
    <dgm:pt modelId="{51167395-9B52-4FAE-AF1E-4998546E6AB0}" type="parTrans" cxnId="{2A722AA9-BAB5-4D65-BAF3-B05386805773}">
      <dgm:prSet/>
      <dgm:spPr/>
      <dgm:t>
        <a:bodyPr/>
        <a:lstStyle/>
        <a:p>
          <a:endParaRPr lang="en-US"/>
        </a:p>
      </dgm:t>
    </dgm:pt>
    <dgm:pt modelId="{FC576DFC-E5A1-4B50-97F9-488DE4331AE9}" type="sibTrans" cxnId="{2A722AA9-BAB5-4D65-BAF3-B05386805773}">
      <dgm:prSet/>
      <dgm:spPr/>
      <dgm:t>
        <a:bodyPr/>
        <a:lstStyle/>
        <a:p>
          <a:endParaRPr lang="en-US"/>
        </a:p>
      </dgm:t>
    </dgm:pt>
    <dgm:pt modelId="{DB333B0D-51F8-4172-82DD-816C95857F10}">
      <dgm:prSet/>
      <dgm:spPr/>
      <dgm:t>
        <a:bodyPr/>
        <a:lstStyle/>
        <a:p>
          <a:r>
            <a:rPr lang="en-US" dirty="0"/>
            <a:t>$957,329</a:t>
          </a:r>
        </a:p>
        <a:p>
          <a:r>
            <a:rPr lang="en-US" dirty="0"/>
            <a:t>$29,391,107</a:t>
          </a:r>
        </a:p>
      </dgm:t>
    </dgm:pt>
    <dgm:pt modelId="{C478DDBC-4C9D-40FD-8DE4-A57D53679EB4}" type="parTrans" cxnId="{B8A9D808-C3C7-47AD-8AE7-C88CF663DC92}">
      <dgm:prSet/>
      <dgm:spPr/>
      <dgm:t>
        <a:bodyPr/>
        <a:lstStyle/>
        <a:p>
          <a:endParaRPr lang="en-US"/>
        </a:p>
      </dgm:t>
    </dgm:pt>
    <dgm:pt modelId="{E8C313E0-7C2C-41FC-84E2-C6772AF42671}" type="sibTrans" cxnId="{B8A9D808-C3C7-47AD-8AE7-C88CF663DC92}">
      <dgm:prSet/>
      <dgm:spPr/>
      <dgm:t>
        <a:bodyPr/>
        <a:lstStyle/>
        <a:p>
          <a:endParaRPr lang="en-US"/>
        </a:p>
      </dgm:t>
    </dgm:pt>
    <dgm:pt modelId="{0EB8AFB9-4E88-4989-890E-695E770AEDE7}">
      <dgm:prSet/>
      <dgm:spPr/>
      <dgm:t>
        <a:bodyPr/>
        <a:lstStyle/>
        <a:p>
          <a:r>
            <a:rPr lang="en-US"/>
            <a:t>Projected FY30 Total Costs increase</a:t>
          </a:r>
        </a:p>
      </dgm:t>
    </dgm:pt>
    <dgm:pt modelId="{6AA38D4E-D57F-435A-813D-2B34A42000C3}" type="parTrans" cxnId="{E5F0041D-B4DC-4D96-853D-C42BF81F8B40}">
      <dgm:prSet/>
      <dgm:spPr/>
      <dgm:t>
        <a:bodyPr/>
        <a:lstStyle/>
        <a:p>
          <a:endParaRPr lang="en-US"/>
        </a:p>
      </dgm:t>
    </dgm:pt>
    <dgm:pt modelId="{FFA62888-0BAA-4279-8BB6-CD7761C92D88}" type="sibTrans" cxnId="{E5F0041D-B4DC-4D96-853D-C42BF81F8B40}">
      <dgm:prSet/>
      <dgm:spPr/>
      <dgm:t>
        <a:bodyPr/>
        <a:lstStyle/>
        <a:p>
          <a:endParaRPr lang="en-US"/>
        </a:p>
      </dgm:t>
    </dgm:pt>
    <dgm:pt modelId="{0058C1F6-0A53-42BD-B6EF-8A6CF0D43271}">
      <dgm:prSet/>
      <dgm:spPr/>
      <dgm:t>
        <a:bodyPr/>
        <a:lstStyle/>
        <a:p>
          <a:r>
            <a:rPr lang="en-US" dirty="0"/>
            <a:t>$982,302</a:t>
          </a:r>
        </a:p>
        <a:p>
          <a:r>
            <a:rPr lang="en-US" dirty="0"/>
            <a:t>$30,373,409</a:t>
          </a:r>
        </a:p>
      </dgm:t>
    </dgm:pt>
    <dgm:pt modelId="{ABB27A3C-8DE2-4872-813C-0CA281D86CB5}" type="parTrans" cxnId="{FE3887C3-6D86-4398-A654-E8DC3F7F9912}">
      <dgm:prSet/>
      <dgm:spPr/>
      <dgm:t>
        <a:bodyPr/>
        <a:lstStyle/>
        <a:p>
          <a:endParaRPr lang="en-US"/>
        </a:p>
      </dgm:t>
    </dgm:pt>
    <dgm:pt modelId="{1C44F0A0-5AC4-4116-9F73-39A72AD26D67}" type="sibTrans" cxnId="{FE3887C3-6D86-4398-A654-E8DC3F7F9912}">
      <dgm:prSet/>
      <dgm:spPr/>
      <dgm:t>
        <a:bodyPr/>
        <a:lstStyle/>
        <a:p>
          <a:endParaRPr lang="en-US"/>
        </a:p>
      </dgm:t>
    </dgm:pt>
    <dgm:pt modelId="{5074FDDC-DFFA-4066-AFAE-D1B95DE4F4BB}">
      <dgm:prSet/>
      <dgm:spPr/>
      <dgm:t>
        <a:bodyPr/>
        <a:lstStyle/>
        <a:p>
          <a:r>
            <a:rPr lang="en-US"/>
            <a:t>Projected FY31 Total Costs increase</a:t>
          </a:r>
        </a:p>
      </dgm:t>
    </dgm:pt>
    <dgm:pt modelId="{731363BB-9CC1-4D40-9018-1C9497AEBC53}" type="parTrans" cxnId="{935D97AA-41DE-4CE0-873B-8D4A49268B65}">
      <dgm:prSet/>
      <dgm:spPr/>
      <dgm:t>
        <a:bodyPr/>
        <a:lstStyle/>
        <a:p>
          <a:endParaRPr lang="en-US"/>
        </a:p>
      </dgm:t>
    </dgm:pt>
    <dgm:pt modelId="{4A74875C-6D81-4FE4-A7AE-6A0FCEC68443}" type="sibTrans" cxnId="{935D97AA-41DE-4CE0-873B-8D4A49268B65}">
      <dgm:prSet/>
      <dgm:spPr/>
      <dgm:t>
        <a:bodyPr/>
        <a:lstStyle/>
        <a:p>
          <a:endParaRPr lang="en-US"/>
        </a:p>
      </dgm:t>
    </dgm:pt>
    <dgm:pt modelId="{D8EC1C0F-2A3A-4969-B625-134F7B6BDB60}">
      <dgm:prSet/>
      <dgm:spPr/>
      <dgm:t>
        <a:bodyPr/>
        <a:lstStyle/>
        <a:p>
          <a:r>
            <a:rPr lang="en-US" dirty="0"/>
            <a:t>$1,007,714</a:t>
          </a:r>
        </a:p>
        <a:p>
          <a:r>
            <a:rPr lang="en-US" dirty="0"/>
            <a:t>$31,381,123</a:t>
          </a:r>
        </a:p>
      </dgm:t>
    </dgm:pt>
    <dgm:pt modelId="{4CF236AA-DC1B-453F-BC9D-6DC80DFC77F3}" type="parTrans" cxnId="{2ABC9741-BE7F-4F3E-8E66-8C52D93EF590}">
      <dgm:prSet/>
      <dgm:spPr/>
      <dgm:t>
        <a:bodyPr/>
        <a:lstStyle/>
        <a:p>
          <a:endParaRPr lang="en-US"/>
        </a:p>
      </dgm:t>
    </dgm:pt>
    <dgm:pt modelId="{C34D257C-C398-457F-B7A5-D85988ADCEE1}" type="sibTrans" cxnId="{2ABC9741-BE7F-4F3E-8E66-8C52D93EF590}">
      <dgm:prSet/>
      <dgm:spPr/>
      <dgm:t>
        <a:bodyPr/>
        <a:lstStyle/>
        <a:p>
          <a:endParaRPr lang="en-US"/>
        </a:p>
      </dgm:t>
    </dgm:pt>
    <dgm:pt modelId="{D4D1833D-E572-40B9-851E-181EF861C0CF}" type="pres">
      <dgm:prSet presAssocID="{95557280-938C-471F-AF85-3B74D8D255A3}" presName="diagram" presStyleCnt="0">
        <dgm:presLayoutVars>
          <dgm:chPref val="1"/>
          <dgm:dir/>
          <dgm:animOne val="branch"/>
          <dgm:animLvl val="lvl"/>
          <dgm:resizeHandles/>
        </dgm:presLayoutVars>
      </dgm:prSet>
      <dgm:spPr/>
    </dgm:pt>
    <dgm:pt modelId="{82889832-5EEC-4779-B22D-ED55B1B8C473}" type="pres">
      <dgm:prSet presAssocID="{E06D184E-A2BB-4DD0-B73E-375F7FC92EDF}" presName="root" presStyleCnt="0"/>
      <dgm:spPr/>
    </dgm:pt>
    <dgm:pt modelId="{87824515-D57B-4013-90EC-79106E412BA0}" type="pres">
      <dgm:prSet presAssocID="{E06D184E-A2BB-4DD0-B73E-375F7FC92EDF}" presName="rootComposite" presStyleCnt="0"/>
      <dgm:spPr/>
    </dgm:pt>
    <dgm:pt modelId="{D8F0B099-9C0C-40D1-A8D0-6E4D4ABE6A48}" type="pres">
      <dgm:prSet presAssocID="{E06D184E-A2BB-4DD0-B73E-375F7FC92EDF}" presName="rootText" presStyleLbl="node1" presStyleIdx="0" presStyleCnt="5"/>
      <dgm:spPr/>
    </dgm:pt>
    <dgm:pt modelId="{DA99C1E5-D5E2-4096-B39E-3B587B1A807E}" type="pres">
      <dgm:prSet presAssocID="{E06D184E-A2BB-4DD0-B73E-375F7FC92EDF}" presName="rootConnector" presStyleLbl="node1" presStyleIdx="0" presStyleCnt="5"/>
      <dgm:spPr/>
    </dgm:pt>
    <dgm:pt modelId="{380B08D4-F5D1-486E-9327-95384989F44F}" type="pres">
      <dgm:prSet presAssocID="{E06D184E-A2BB-4DD0-B73E-375F7FC92EDF}" presName="childShape" presStyleCnt="0"/>
      <dgm:spPr/>
    </dgm:pt>
    <dgm:pt modelId="{180C6643-B222-4E1E-828F-8D48EFB331E7}" type="pres">
      <dgm:prSet presAssocID="{13F33404-A760-4DB6-ACEE-C51C78E50246}" presName="Name13" presStyleLbl="parChTrans1D2" presStyleIdx="0" presStyleCnt="5"/>
      <dgm:spPr/>
    </dgm:pt>
    <dgm:pt modelId="{9AC8CAEA-B9D5-45CA-8FC0-467F0AF92E04}" type="pres">
      <dgm:prSet presAssocID="{ACAD2E5A-3EE0-49B1-95D4-A68147BBA4A4}" presName="childText" presStyleLbl="bgAcc1" presStyleIdx="0" presStyleCnt="5">
        <dgm:presLayoutVars>
          <dgm:bulletEnabled val="1"/>
        </dgm:presLayoutVars>
      </dgm:prSet>
      <dgm:spPr/>
    </dgm:pt>
    <dgm:pt modelId="{2CA461C3-0D76-4AEA-9479-B3466414E434}" type="pres">
      <dgm:prSet presAssocID="{6B8B4313-DADC-4B61-B300-18552B23953B}" presName="root" presStyleCnt="0"/>
      <dgm:spPr/>
    </dgm:pt>
    <dgm:pt modelId="{98CF4C36-C04C-475E-9D60-D615C4A5286A}" type="pres">
      <dgm:prSet presAssocID="{6B8B4313-DADC-4B61-B300-18552B23953B}" presName="rootComposite" presStyleCnt="0"/>
      <dgm:spPr/>
    </dgm:pt>
    <dgm:pt modelId="{D88FD0E6-EED2-4071-B73E-4A9B7E3E42EA}" type="pres">
      <dgm:prSet presAssocID="{6B8B4313-DADC-4B61-B300-18552B23953B}" presName="rootText" presStyleLbl="node1" presStyleIdx="1" presStyleCnt="5"/>
      <dgm:spPr/>
    </dgm:pt>
    <dgm:pt modelId="{ECA760DB-C496-4BDD-AE77-8CF1B14993EB}" type="pres">
      <dgm:prSet presAssocID="{6B8B4313-DADC-4B61-B300-18552B23953B}" presName="rootConnector" presStyleLbl="node1" presStyleIdx="1" presStyleCnt="5"/>
      <dgm:spPr/>
    </dgm:pt>
    <dgm:pt modelId="{FD721B58-9200-4D7B-A6A2-5A4F5B76FB89}" type="pres">
      <dgm:prSet presAssocID="{6B8B4313-DADC-4B61-B300-18552B23953B}" presName="childShape" presStyleCnt="0"/>
      <dgm:spPr/>
    </dgm:pt>
    <dgm:pt modelId="{879F5E06-D643-4BD3-88AE-DD34CA80E341}" type="pres">
      <dgm:prSet presAssocID="{F1360132-9CAB-4E93-8D9E-25809EF3CE8F}" presName="Name13" presStyleLbl="parChTrans1D2" presStyleIdx="1" presStyleCnt="5"/>
      <dgm:spPr/>
    </dgm:pt>
    <dgm:pt modelId="{361787F0-3AC1-4AAB-808C-1A94151EEE4B}" type="pres">
      <dgm:prSet presAssocID="{2325BEC3-D19E-43AD-8A22-8D6367A6772D}" presName="childText" presStyleLbl="bgAcc1" presStyleIdx="1" presStyleCnt="5">
        <dgm:presLayoutVars>
          <dgm:bulletEnabled val="1"/>
        </dgm:presLayoutVars>
      </dgm:prSet>
      <dgm:spPr/>
    </dgm:pt>
    <dgm:pt modelId="{7680C5D8-FE64-43FE-9DCF-5BDDB355906F}" type="pres">
      <dgm:prSet presAssocID="{86A85F7E-F7C2-4110-9EF4-3CFB46A1A5D7}" presName="root" presStyleCnt="0"/>
      <dgm:spPr/>
    </dgm:pt>
    <dgm:pt modelId="{51102158-424E-40F8-ABD1-22C97ABA7761}" type="pres">
      <dgm:prSet presAssocID="{86A85F7E-F7C2-4110-9EF4-3CFB46A1A5D7}" presName="rootComposite" presStyleCnt="0"/>
      <dgm:spPr/>
    </dgm:pt>
    <dgm:pt modelId="{7B3F7790-E551-489A-A9A1-011F53A40544}" type="pres">
      <dgm:prSet presAssocID="{86A85F7E-F7C2-4110-9EF4-3CFB46A1A5D7}" presName="rootText" presStyleLbl="node1" presStyleIdx="2" presStyleCnt="5"/>
      <dgm:spPr/>
    </dgm:pt>
    <dgm:pt modelId="{AD23C26F-92E4-4047-AF51-E765FBF0BEAA}" type="pres">
      <dgm:prSet presAssocID="{86A85F7E-F7C2-4110-9EF4-3CFB46A1A5D7}" presName="rootConnector" presStyleLbl="node1" presStyleIdx="2" presStyleCnt="5"/>
      <dgm:spPr/>
    </dgm:pt>
    <dgm:pt modelId="{AD709491-8A73-4A29-96D1-DEA404DE3FDE}" type="pres">
      <dgm:prSet presAssocID="{86A85F7E-F7C2-4110-9EF4-3CFB46A1A5D7}" presName="childShape" presStyleCnt="0"/>
      <dgm:spPr/>
    </dgm:pt>
    <dgm:pt modelId="{70B5E3EA-6077-4A20-A1D6-F94A9137A198}" type="pres">
      <dgm:prSet presAssocID="{C478DDBC-4C9D-40FD-8DE4-A57D53679EB4}" presName="Name13" presStyleLbl="parChTrans1D2" presStyleIdx="2" presStyleCnt="5"/>
      <dgm:spPr/>
    </dgm:pt>
    <dgm:pt modelId="{D926B20E-FA00-4C40-A545-96D879AB633E}" type="pres">
      <dgm:prSet presAssocID="{DB333B0D-51F8-4172-82DD-816C95857F10}" presName="childText" presStyleLbl="bgAcc1" presStyleIdx="2" presStyleCnt="5">
        <dgm:presLayoutVars>
          <dgm:bulletEnabled val="1"/>
        </dgm:presLayoutVars>
      </dgm:prSet>
      <dgm:spPr/>
    </dgm:pt>
    <dgm:pt modelId="{4048ABD2-A8E3-4344-A40B-786B5332131F}" type="pres">
      <dgm:prSet presAssocID="{0EB8AFB9-4E88-4989-890E-695E770AEDE7}" presName="root" presStyleCnt="0"/>
      <dgm:spPr/>
    </dgm:pt>
    <dgm:pt modelId="{0F33C80D-604F-41C5-BE64-E6CE7A9AE9E8}" type="pres">
      <dgm:prSet presAssocID="{0EB8AFB9-4E88-4989-890E-695E770AEDE7}" presName="rootComposite" presStyleCnt="0"/>
      <dgm:spPr/>
    </dgm:pt>
    <dgm:pt modelId="{B1959BA8-953A-4DEB-95CC-88526DDBF889}" type="pres">
      <dgm:prSet presAssocID="{0EB8AFB9-4E88-4989-890E-695E770AEDE7}" presName="rootText" presStyleLbl="node1" presStyleIdx="3" presStyleCnt="5"/>
      <dgm:spPr/>
    </dgm:pt>
    <dgm:pt modelId="{8C5FFD8A-A2C3-4E45-BFEB-17F26D58A98C}" type="pres">
      <dgm:prSet presAssocID="{0EB8AFB9-4E88-4989-890E-695E770AEDE7}" presName="rootConnector" presStyleLbl="node1" presStyleIdx="3" presStyleCnt="5"/>
      <dgm:spPr/>
    </dgm:pt>
    <dgm:pt modelId="{FDAF926C-0B08-4A83-B31A-FE441AFF8FB8}" type="pres">
      <dgm:prSet presAssocID="{0EB8AFB9-4E88-4989-890E-695E770AEDE7}" presName="childShape" presStyleCnt="0"/>
      <dgm:spPr/>
    </dgm:pt>
    <dgm:pt modelId="{450792DF-EF5A-49EF-B7A4-6D7D06188796}" type="pres">
      <dgm:prSet presAssocID="{ABB27A3C-8DE2-4872-813C-0CA281D86CB5}" presName="Name13" presStyleLbl="parChTrans1D2" presStyleIdx="3" presStyleCnt="5"/>
      <dgm:spPr/>
    </dgm:pt>
    <dgm:pt modelId="{8EAA2211-33D6-4444-8E89-9D9A4C0EB2BB}" type="pres">
      <dgm:prSet presAssocID="{0058C1F6-0A53-42BD-B6EF-8A6CF0D43271}" presName="childText" presStyleLbl="bgAcc1" presStyleIdx="3" presStyleCnt="5">
        <dgm:presLayoutVars>
          <dgm:bulletEnabled val="1"/>
        </dgm:presLayoutVars>
      </dgm:prSet>
      <dgm:spPr/>
    </dgm:pt>
    <dgm:pt modelId="{15E6BE07-CC74-4DA1-9302-F9C3B349DD22}" type="pres">
      <dgm:prSet presAssocID="{5074FDDC-DFFA-4066-AFAE-D1B95DE4F4BB}" presName="root" presStyleCnt="0"/>
      <dgm:spPr/>
    </dgm:pt>
    <dgm:pt modelId="{3EC3C824-5312-4364-A5ED-C9D953EB684C}" type="pres">
      <dgm:prSet presAssocID="{5074FDDC-DFFA-4066-AFAE-D1B95DE4F4BB}" presName="rootComposite" presStyleCnt="0"/>
      <dgm:spPr/>
    </dgm:pt>
    <dgm:pt modelId="{42ADE702-0DB9-43F0-9C9B-749B8F13E142}" type="pres">
      <dgm:prSet presAssocID="{5074FDDC-DFFA-4066-AFAE-D1B95DE4F4BB}" presName="rootText" presStyleLbl="node1" presStyleIdx="4" presStyleCnt="5"/>
      <dgm:spPr/>
    </dgm:pt>
    <dgm:pt modelId="{2B23E140-27CD-4DD9-A68C-470D6DB7DF19}" type="pres">
      <dgm:prSet presAssocID="{5074FDDC-DFFA-4066-AFAE-D1B95DE4F4BB}" presName="rootConnector" presStyleLbl="node1" presStyleIdx="4" presStyleCnt="5"/>
      <dgm:spPr/>
    </dgm:pt>
    <dgm:pt modelId="{A9F9691A-8D68-4419-BA08-1DF074081F63}" type="pres">
      <dgm:prSet presAssocID="{5074FDDC-DFFA-4066-AFAE-D1B95DE4F4BB}" presName="childShape" presStyleCnt="0"/>
      <dgm:spPr/>
    </dgm:pt>
    <dgm:pt modelId="{08E4115C-3F3A-4AAA-B51E-921B545D7025}" type="pres">
      <dgm:prSet presAssocID="{4CF236AA-DC1B-453F-BC9D-6DC80DFC77F3}" presName="Name13" presStyleLbl="parChTrans1D2" presStyleIdx="4" presStyleCnt="5"/>
      <dgm:spPr/>
    </dgm:pt>
    <dgm:pt modelId="{AC8AE22F-3306-410B-BE5D-FFD98AC661F0}" type="pres">
      <dgm:prSet presAssocID="{D8EC1C0F-2A3A-4969-B625-134F7B6BDB60}" presName="childText" presStyleLbl="bgAcc1" presStyleIdx="4" presStyleCnt="5">
        <dgm:presLayoutVars>
          <dgm:bulletEnabled val="1"/>
        </dgm:presLayoutVars>
      </dgm:prSet>
      <dgm:spPr/>
    </dgm:pt>
  </dgm:ptLst>
  <dgm:cxnLst>
    <dgm:cxn modelId="{C25D1503-629A-4C18-A96B-04E322BC2EFF}" srcId="{95557280-938C-471F-AF85-3B74D8D255A3}" destId="{E06D184E-A2BB-4DD0-B73E-375F7FC92EDF}" srcOrd="0" destOrd="0" parTransId="{D524F153-3067-4F9E-8B6F-BD5EF7639422}" sibTransId="{D7026BEC-506D-42BC-986E-7B7F751F725E}"/>
    <dgm:cxn modelId="{A41CE103-81A2-4DD7-A6F3-ACEE3F0CE0C4}" srcId="{6B8B4313-DADC-4B61-B300-18552B23953B}" destId="{2325BEC3-D19E-43AD-8A22-8D6367A6772D}" srcOrd="0" destOrd="0" parTransId="{F1360132-9CAB-4E93-8D9E-25809EF3CE8F}" sibTransId="{02CB5973-7425-4C83-A79F-C337BAA53205}"/>
    <dgm:cxn modelId="{B8A9D808-C3C7-47AD-8AE7-C88CF663DC92}" srcId="{86A85F7E-F7C2-4110-9EF4-3CFB46A1A5D7}" destId="{DB333B0D-51F8-4172-82DD-816C95857F10}" srcOrd="0" destOrd="0" parTransId="{C478DDBC-4C9D-40FD-8DE4-A57D53679EB4}" sibTransId="{E8C313E0-7C2C-41FC-84E2-C6772AF42671}"/>
    <dgm:cxn modelId="{BC71E71C-8EA3-4993-A7A1-93AF6210D633}" type="presOf" srcId="{0EB8AFB9-4E88-4989-890E-695E770AEDE7}" destId="{8C5FFD8A-A2C3-4E45-BFEB-17F26D58A98C}" srcOrd="1" destOrd="0" presId="urn:microsoft.com/office/officeart/2005/8/layout/hierarchy3"/>
    <dgm:cxn modelId="{E5F0041D-B4DC-4D96-853D-C42BF81F8B40}" srcId="{95557280-938C-471F-AF85-3B74D8D255A3}" destId="{0EB8AFB9-4E88-4989-890E-695E770AEDE7}" srcOrd="3" destOrd="0" parTransId="{6AA38D4E-D57F-435A-813D-2B34A42000C3}" sibTransId="{FFA62888-0BAA-4279-8BB6-CD7761C92D88}"/>
    <dgm:cxn modelId="{B865EF60-2937-4D25-854B-7636F95493B1}" type="presOf" srcId="{6B8B4313-DADC-4B61-B300-18552B23953B}" destId="{ECA760DB-C496-4BDD-AE77-8CF1B14993EB}" srcOrd="1" destOrd="0" presId="urn:microsoft.com/office/officeart/2005/8/layout/hierarchy3"/>
    <dgm:cxn modelId="{F0C13A41-7F44-494D-A44A-3368D321C09A}" type="presOf" srcId="{4CF236AA-DC1B-453F-BC9D-6DC80DFC77F3}" destId="{08E4115C-3F3A-4AAA-B51E-921B545D7025}" srcOrd="0" destOrd="0" presId="urn:microsoft.com/office/officeart/2005/8/layout/hierarchy3"/>
    <dgm:cxn modelId="{2ABC9741-BE7F-4F3E-8E66-8C52D93EF590}" srcId="{5074FDDC-DFFA-4066-AFAE-D1B95DE4F4BB}" destId="{D8EC1C0F-2A3A-4969-B625-134F7B6BDB60}" srcOrd="0" destOrd="0" parTransId="{4CF236AA-DC1B-453F-BC9D-6DC80DFC77F3}" sibTransId="{C34D257C-C398-457F-B7A5-D85988ADCEE1}"/>
    <dgm:cxn modelId="{CE3EBB47-3E91-46D1-8401-30652855FD95}" type="presOf" srcId="{13F33404-A760-4DB6-ACEE-C51C78E50246}" destId="{180C6643-B222-4E1E-828F-8D48EFB331E7}" srcOrd="0" destOrd="0" presId="urn:microsoft.com/office/officeart/2005/8/layout/hierarchy3"/>
    <dgm:cxn modelId="{6F684F49-F8D2-4506-8D3C-4F9245999997}" type="presOf" srcId="{2325BEC3-D19E-43AD-8A22-8D6367A6772D}" destId="{361787F0-3AC1-4AAB-808C-1A94151EEE4B}" srcOrd="0" destOrd="0" presId="urn:microsoft.com/office/officeart/2005/8/layout/hierarchy3"/>
    <dgm:cxn modelId="{6A8FD94C-BE62-48BD-BA7A-39DC72C0D171}" type="presOf" srcId="{D8EC1C0F-2A3A-4969-B625-134F7B6BDB60}" destId="{AC8AE22F-3306-410B-BE5D-FFD98AC661F0}" srcOrd="0" destOrd="0" presId="urn:microsoft.com/office/officeart/2005/8/layout/hierarchy3"/>
    <dgm:cxn modelId="{EEE2596E-BBA1-410A-BEDD-124A1D8F2F3E}" type="presOf" srcId="{5074FDDC-DFFA-4066-AFAE-D1B95DE4F4BB}" destId="{2B23E140-27CD-4DD9-A68C-470D6DB7DF19}" srcOrd="1" destOrd="0" presId="urn:microsoft.com/office/officeart/2005/8/layout/hierarchy3"/>
    <dgm:cxn modelId="{A0BA0051-5B33-4D9A-8382-14A63F678184}" type="presOf" srcId="{E06D184E-A2BB-4DD0-B73E-375F7FC92EDF}" destId="{D8F0B099-9C0C-40D1-A8D0-6E4D4ABE6A48}" srcOrd="0" destOrd="0" presId="urn:microsoft.com/office/officeart/2005/8/layout/hierarchy3"/>
    <dgm:cxn modelId="{A9035457-7379-4F11-B641-4C011E6CFDEC}" type="presOf" srcId="{6B8B4313-DADC-4B61-B300-18552B23953B}" destId="{D88FD0E6-EED2-4071-B73E-4A9B7E3E42EA}" srcOrd="0" destOrd="0" presId="urn:microsoft.com/office/officeart/2005/8/layout/hierarchy3"/>
    <dgm:cxn modelId="{98A95A90-B28B-4B6D-A184-BB3C71B9283A}" srcId="{95557280-938C-471F-AF85-3B74D8D255A3}" destId="{6B8B4313-DADC-4B61-B300-18552B23953B}" srcOrd="1" destOrd="0" parTransId="{CBC1CD73-860B-4F88-9A1D-EC5AA26227AC}" sibTransId="{D69F3F26-AA6E-442B-A991-AEBE7494F6FF}"/>
    <dgm:cxn modelId="{AB435296-44B2-4E12-AC5A-D8E79A43FBED}" type="presOf" srcId="{C478DDBC-4C9D-40FD-8DE4-A57D53679EB4}" destId="{70B5E3EA-6077-4A20-A1D6-F94A9137A198}" srcOrd="0" destOrd="0" presId="urn:microsoft.com/office/officeart/2005/8/layout/hierarchy3"/>
    <dgm:cxn modelId="{705DFA9C-2EAF-4282-BFFE-CFDB856101D8}" type="presOf" srcId="{ABB27A3C-8DE2-4872-813C-0CA281D86CB5}" destId="{450792DF-EF5A-49EF-B7A4-6D7D06188796}" srcOrd="0" destOrd="0" presId="urn:microsoft.com/office/officeart/2005/8/layout/hierarchy3"/>
    <dgm:cxn modelId="{9522D3A0-75DF-46A7-BE06-F4B92774CEFC}" type="presOf" srcId="{F1360132-9CAB-4E93-8D9E-25809EF3CE8F}" destId="{879F5E06-D643-4BD3-88AE-DD34CA80E341}" srcOrd="0" destOrd="0" presId="urn:microsoft.com/office/officeart/2005/8/layout/hierarchy3"/>
    <dgm:cxn modelId="{ADE2A2A5-94F9-4D5D-BF28-254758E1A87C}" type="presOf" srcId="{E06D184E-A2BB-4DD0-B73E-375F7FC92EDF}" destId="{DA99C1E5-D5E2-4096-B39E-3B587B1A807E}" srcOrd="1" destOrd="0" presId="urn:microsoft.com/office/officeart/2005/8/layout/hierarchy3"/>
    <dgm:cxn modelId="{4949B3A6-2623-4BBE-9D26-1DE883F26217}" type="presOf" srcId="{5074FDDC-DFFA-4066-AFAE-D1B95DE4F4BB}" destId="{42ADE702-0DB9-43F0-9C9B-749B8F13E142}" srcOrd="0" destOrd="0" presId="urn:microsoft.com/office/officeart/2005/8/layout/hierarchy3"/>
    <dgm:cxn modelId="{2A722AA9-BAB5-4D65-BAF3-B05386805773}" srcId="{95557280-938C-471F-AF85-3B74D8D255A3}" destId="{86A85F7E-F7C2-4110-9EF4-3CFB46A1A5D7}" srcOrd="2" destOrd="0" parTransId="{51167395-9B52-4FAE-AF1E-4998546E6AB0}" sibTransId="{FC576DFC-E5A1-4B50-97F9-488DE4331AE9}"/>
    <dgm:cxn modelId="{935D97AA-41DE-4CE0-873B-8D4A49268B65}" srcId="{95557280-938C-471F-AF85-3B74D8D255A3}" destId="{5074FDDC-DFFA-4066-AFAE-D1B95DE4F4BB}" srcOrd="4" destOrd="0" parTransId="{731363BB-9CC1-4D40-9018-1C9497AEBC53}" sibTransId="{4A74875C-6D81-4FE4-A7AE-6A0FCEC68443}"/>
    <dgm:cxn modelId="{F63809BF-2289-4EE6-98F7-FAD74D5642E0}" type="presOf" srcId="{DB333B0D-51F8-4172-82DD-816C95857F10}" destId="{D926B20E-FA00-4C40-A545-96D879AB633E}" srcOrd="0" destOrd="0" presId="urn:microsoft.com/office/officeart/2005/8/layout/hierarchy3"/>
    <dgm:cxn modelId="{FE3887C3-6D86-4398-A654-E8DC3F7F9912}" srcId="{0EB8AFB9-4E88-4989-890E-695E770AEDE7}" destId="{0058C1F6-0A53-42BD-B6EF-8A6CF0D43271}" srcOrd="0" destOrd="0" parTransId="{ABB27A3C-8DE2-4872-813C-0CA281D86CB5}" sibTransId="{1C44F0A0-5AC4-4116-9F73-39A72AD26D67}"/>
    <dgm:cxn modelId="{0B641CD5-5BF1-4FA6-B93E-358DCC5BBDE1}" type="presOf" srcId="{86A85F7E-F7C2-4110-9EF4-3CFB46A1A5D7}" destId="{AD23C26F-92E4-4047-AF51-E765FBF0BEAA}" srcOrd="1" destOrd="0" presId="urn:microsoft.com/office/officeart/2005/8/layout/hierarchy3"/>
    <dgm:cxn modelId="{D9FA6BD7-62A5-4B55-9C3A-199FB4BE7E59}" srcId="{E06D184E-A2BB-4DD0-B73E-375F7FC92EDF}" destId="{ACAD2E5A-3EE0-49B1-95D4-A68147BBA4A4}" srcOrd="0" destOrd="0" parTransId="{13F33404-A760-4DB6-ACEE-C51C78E50246}" sibTransId="{475022A6-D587-4313-A5BE-03E6A5967851}"/>
    <dgm:cxn modelId="{9E8A60DA-EEB8-4395-9EE7-0B742CE6FE8C}" type="presOf" srcId="{86A85F7E-F7C2-4110-9EF4-3CFB46A1A5D7}" destId="{7B3F7790-E551-489A-A9A1-011F53A40544}" srcOrd="0" destOrd="0" presId="urn:microsoft.com/office/officeart/2005/8/layout/hierarchy3"/>
    <dgm:cxn modelId="{B527B5EA-FB4E-4981-A01B-B4D8F808A98D}" type="presOf" srcId="{ACAD2E5A-3EE0-49B1-95D4-A68147BBA4A4}" destId="{9AC8CAEA-B9D5-45CA-8FC0-467F0AF92E04}" srcOrd="0" destOrd="0" presId="urn:microsoft.com/office/officeart/2005/8/layout/hierarchy3"/>
    <dgm:cxn modelId="{B393ADF2-AE06-4A29-B5EE-D63E1C9A9CBA}" type="presOf" srcId="{95557280-938C-471F-AF85-3B74D8D255A3}" destId="{D4D1833D-E572-40B9-851E-181EF861C0CF}" srcOrd="0" destOrd="0" presId="urn:microsoft.com/office/officeart/2005/8/layout/hierarchy3"/>
    <dgm:cxn modelId="{2C9F3BF7-F394-4ADB-940F-31E160158C45}" type="presOf" srcId="{0EB8AFB9-4E88-4989-890E-695E770AEDE7}" destId="{B1959BA8-953A-4DEB-95CC-88526DDBF889}" srcOrd="0" destOrd="0" presId="urn:microsoft.com/office/officeart/2005/8/layout/hierarchy3"/>
    <dgm:cxn modelId="{21D3BFF9-53D9-4097-81F6-BB4D4CBE10F5}" type="presOf" srcId="{0058C1F6-0A53-42BD-B6EF-8A6CF0D43271}" destId="{8EAA2211-33D6-4444-8E89-9D9A4C0EB2BB}" srcOrd="0" destOrd="0" presId="urn:microsoft.com/office/officeart/2005/8/layout/hierarchy3"/>
    <dgm:cxn modelId="{193B2B16-B7CB-4502-AB11-EF709366EB5E}" type="presParOf" srcId="{D4D1833D-E572-40B9-851E-181EF861C0CF}" destId="{82889832-5EEC-4779-B22D-ED55B1B8C473}" srcOrd="0" destOrd="0" presId="urn:microsoft.com/office/officeart/2005/8/layout/hierarchy3"/>
    <dgm:cxn modelId="{39B9B152-0B6F-43F1-972D-0811A88F92F0}" type="presParOf" srcId="{82889832-5EEC-4779-B22D-ED55B1B8C473}" destId="{87824515-D57B-4013-90EC-79106E412BA0}" srcOrd="0" destOrd="0" presId="urn:microsoft.com/office/officeart/2005/8/layout/hierarchy3"/>
    <dgm:cxn modelId="{F8156B80-149E-43E3-AD83-438323AC1BD4}" type="presParOf" srcId="{87824515-D57B-4013-90EC-79106E412BA0}" destId="{D8F0B099-9C0C-40D1-A8D0-6E4D4ABE6A48}" srcOrd="0" destOrd="0" presId="urn:microsoft.com/office/officeart/2005/8/layout/hierarchy3"/>
    <dgm:cxn modelId="{466EAC78-4BB7-4AE1-A50A-7C0003B84581}" type="presParOf" srcId="{87824515-D57B-4013-90EC-79106E412BA0}" destId="{DA99C1E5-D5E2-4096-B39E-3B587B1A807E}" srcOrd="1" destOrd="0" presId="urn:microsoft.com/office/officeart/2005/8/layout/hierarchy3"/>
    <dgm:cxn modelId="{A3A9B396-979F-4082-B3E4-397502B4A336}" type="presParOf" srcId="{82889832-5EEC-4779-B22D-ED55B1B8C473}" destId="{380B08D4-F5D1-486E-9327-95384989F44F}" srcOrd="1" destOrd="0" presId="urn:microsoft.com/office/officeart/2005/8/layout/hierarchy3"/>
    <dgm:cxn modelId="{B5DC22DE-5E0B-4741-A362-F42F1C65D982}" type="presParOf" srcId="{380B08D4-F5D1-486E-9327-95384989F44F}" destId="{180C6643-B222-4E1E-828F-8D48EFB331E7}" srcOrd="0" destOrd="0" presId="urn:microsoft.com/office/officeart/2005/8/layout/hierarchy3"/>
    <dgm:cxn modelId="{4F57D5E6-60AC-47DC-B32F-87E14E300874}" type="presParOf" srcId="{380B08D4-F5D1-486E-9327-95384989F44F}" destId="{9AC8CAEA-B9D5-45CA-8FC0-467F0AF92E04}" srcOrd="1" destOrd="0" presId="urn:microsoft.com/office/officeart/2005/8/layout/hierarchy3"/>
    <dgm:cxn modelId="{B521BEA8-4DA6-4B5A-BABB-D2EC535B86F3}" type="presParOf" srcId="{D4D1833D-E572-40B9-851E-181EF861C0CF}" destId="{2CA461C3-0D76-4AEA-9479-B3466414E434}" srcOrd="1" destOrd="0" presId="urn:microsoft.com/office/officeart/2005/8/layout/hierarchy3"/>
    <dgm:cxn modelId="{9A566AD1-B2B5-42AA-B0CD-833827671DF0}" type="presParOf" srcId="{2CA461C3-0D76-4AEA-9479-B3466414E434}" destId="{98CF4C36-C04C-475E-9D60-D615C4A5286A}" srcOrd="0" destOrd="0" presId="urn:microsoft.com/office/officeart/2005/8/layout/hierarchy3"/>
    <dgm:cxn modelId="{1E9B6933-BA3B-4284-90A2-AFDB7DD2CF77}" type="presParOf" srcId="{98CF4C36-C04C-475E-9D60-D615C4A5286A}" destId="{D88FD0E6-EED2-4071-B73E-4A9B7E3E42EA}" srcOrd="0" destOrd="0" presId="urn:microsoft.com/office/officeart/2005/8/layout/hierarchy3"/>
    <dgm:cxn modelId="{BEA0BB30-49AC-473C-AA1F-7A2101B91149}" type="presParOf" srcId="{98CF4C36-C04C-475E-9D60-D615C4A5286A}" destId="{ECA760DB-C496-4BDD-AE77-8CF1B14993EB}" srcOrd="1" destOrd="0" presId="urn:microsoft.com/office/officeart/2005/8/layout/hierarchy3"/>
    <dgm:cxn modelId="{ED0FCF4F-8B9A-4934-9BDF-265166BFBFFB}" type="presParOf" srcId="{2CA461C3-0D76-4AEA-9479-B3466414E434}" destId="{FD721B58-9200-4D7B-A6A2-5A4F5B76FB89}" srcOrd="1" destOrd="0" presId="urn:microsoft.com/office/officeart/2005/8/layout/hierarchy3"/>
    <dgm:cxn modelId="{153F3B7C-C9A4-416B-9980-F2C676A621BB}" type="presParOf" srcId="{FD721B58-9200-4D7B-A6A2-5A4F5B76FB89}" destId="{879F5E06-D643-4BD3-88AE-DD34CA80E341}" srcOrd="0" destOrd="0" presId="urn:microsoft.com/office/officeart/2005/8/layout/hierarchy3"/>
    <dgm:cxn modelId="{608B4526-700E-49E5-978F-B517448F4CBD}" type="presParOf" srcId="{FD721B58-9200-4D7B-A6A2-5A4F5B76FB89}" destId="{361787F0-3AC1-4AAB-808C-1A94151EEE4B}" srcOrd="1" destOrd="0" presId="urn:microsoft.com/office/officeart/2005/8/layout/hierarchy3"/>
    <dgm:cxn modelId="{23D35FC9-36A5-439E-8253-D74D8D68C76C}" type="presParOf" srcId="{D4D1833D-E572-40B9-851E-181EF861C0CF}" destId="{7680C5D8-FE64-43FE-9DCF-5BDDB355906F}" srcOrd="2" destOrd="0" presId="urn:microsoft.com/office/officeart/2005/8/layout/hierarchy3"/>
    <dgm:cxn modelId="{A3FECDCD-FECD-414D-973B-9BA5A5A2BE46}" type="presParOf" srcId="{7680C5D8-FE64-43FE-9DCF-5BDDB355906F}" destId="{51102158-424E-40F8-ABD1-22C97ABA7761}" srcOrd="0" destOrd="0" presId="urn:microsoft.com/office/officeart/2005/8/layout/hierarchy3"/>
    <dgm:cxn modelId="{FEFAD91B-D4C8-4AC5-91AB-7CE707737B48}" type="presParOf" srcId="{51102158-424E-40F8-ABD1-22C97ABA7761}" destId="{7B3F7790-E551-489A-A9A1-011F53A40544}" srcOrd="0" destOrd="0" presId="urn:microsoft.com/office/officeart/2005/8/layout/hierarchy3"/>
    <dgm:cxn modelId="{A76768FC-2658-458E-BBFE-219EE3A7D8C2}" type="presParOf" srcId="{51102158-424E-40F8-ABD1-22C97ABA7761}" destId="{AD23C26F-92E4-4047-AF51-E765FBF0BEAA}" srcOrd="1" destOrd="0" presId="urn:microsoft.com/office/officeart/2005/8/layout/hierarchy3"/>
    <dgm:cxn modelId="{B0D50731-049C-47B5-9CF2-E6077018D748}" type="presParOf" srcId="{7680C5D8-FE64-43FE-9DCF-5BDDB355906F}" destId="{AD709491-8A73-4A29-96D1-DEA404DE3FDE}" srcOrd="1" destOrd="0" presId="urn:microsoft.com/office/officeart/2005/8/layout/hierarchy3"/>
    <dgm:cxn modelId="{67AA91A5-9810-4901-82AA-53EF320AFC97}" type="presParOf" srcId="{AD709491-8A73-4A29-96D1-DEA404DE3FDE}" destId="{70B5E3EA-6077-4A20-A1D6-F94A9137A198}" srcOrd="0" destOrd="0" presId="urn:microsoft.com/office/officeart/2005/8/layout/hierarchy3"/>
    <dgm:cxn modelId="{0449344C-F570-4C9A-A41C-9A24C630D4C6}" type="presParOf" srcId="{AD709491-8A73-4A29-96D1-DEA404DE3FDE}" destId="{D926B20E-FA00-4C40-A545-96D879AB633E}" srcOrd="1" destOrd="0" presId="urn:microsoft.com/office/officeart/2005/8/layout/hierarchy3"/>
    <dgm:cxn modelId="{D36D4931-5D7B-4396-9280-31187D99915A}" type="presParOf" srcId="{D4D1833D-E572-40B9-851E-181EF861C0CF}" destId="{4048ABD2-A8E3-4344-A40B-786B5332131F}" srcOrd="3" destOrd="0" presId="urn:microsoft.com/office/officeart/2005/8/layout/hierarchy3"/>
    <dgm:cxn modelId="{BB211253-B7A5-4750-91C2-41C1D2358903}" type="presParOf" srcId="{4048ABD2-A8E3-4344-A40B-786B5332131F}" destId="{0F33C80D-604F-41C5-BE64-E6CE7A9AE9E8}" srcOrd="0" destOrd="0" presId="urn:microsoft.com/office/officeart/2005/8/layout/hierarchy3"/>
    <dgm:cxn modelId="{3340A2F0-AD3A-4E59-97D4-3FF57E5796E0}" type="presParOf" srcId="{0F33C80D-604F-41C5-BE64-E6CE7A9AE9E8}" destId="{B1959BA8-953A-4DEB-95CC-88526DDBF889}" srcOrd="0" destOrd="0" presId="urn:microsoft.com/office/officeart/2005/8/layout/hierarchy3"/>
    <dgm:cxn modelId="{E841009A-1FAB-4166-8AA3-74286EB1233E}" type="presParOf" srcId="{0F33C80D-604F-41C5-BE64-E6CE7A9AE9E8}" destId="{8C5FFD8A-A2C3-4E45-BFEB-17F26D58A98C}" srcOrd="1" destOrd="0" presId="urn:microsoft.com/office/officeart/2005/8/layout/hierarchy3"/>
    <dgm:cxn modelId="{61D72683-BEDA-414C-B510-23CD778B63BB}" type="presParOf" srcId="{4048ABD2-A8E3-4344-A40B-786B5332131F}" destId="{FDAF926C-0B08-4A83-B31A-FE441AFF8FB8}" srcOrd="1" destOrd="0" presId="urn:microsoft.com/office/officeart/2005/8/layout/hierarchy3"/>
    <dgm:cxn modelId="{D42D64BA-F8C5-40E4-8D2E-11816DE378B5}" type="presParOf" srcId="{FDAF926C-0B08-4A83-B31A-FE441AFF8FB8}" destId="{450792DF-EF5A-49EF-B7A4-6D7D06188796}" srcOrd="0" destOrd="0" presId="urn:microsoft.com/office/officeart/2005/8/layout/hierarchy3"/>
    <dgm:cxn modelId="{3083EC37-BCDD-4C3E-953F-B2353A926868}" type="presParOf" srcId="{FDAF926C-0B08-4A83-B31A-FE441AFF8FB8}" destId="{8EAA2211-33D6-4444-8E89-9D9A4C0EB2BB}" srcOrd="1" destOrd="0" presId="urn:microsoft.com/office/officeart/2005/8/layout/hierarchy3"/>
    <dgm:cxn modelId="{F5DE1837-B94A-42E0-A378-5B265006E60A}" type="presParOf" srcId="{D4D1833D-E572-40B9-851E-181EF861C0CF}" destId="{15E6BE07-CC74-4DA1-9302-F9C3B349DD22}" srcOrd="4" destOrd="0" presId="urn:microsoft.com/office/officeart/2005/8/layout/hierarchy3"/>
    <dgm:cxn modelId="{0B7B1A63-5095-4041-9BB2-638F160A714B}" type="presParOf" srcId="{15E6BE07-CC74-4DA1-9302-F9C3B349DD22}" destId="{3EC3C824-5312-4364-A5ED-C9D953EB684C}" srcOrd="0" destOrd="0" presId="urn:microsoft.com/office/officeart/2005/8/layout/hierarchy3"/>
    <dgm:cxn modelId="{2A70B75E-DEBA-453C-B501-CAD060D50347}" type="presParOf" srcId="{3EC3C824-5312-4364-A5ED-C9D953EB684C}" destId="{42ADE702-0DB9-43F0-9C9B-749B8F13E142}" srcOrd="0" destOrd="0" presId="urn:microsoft.com/office/officeart/2005/8/layout/hierarchy3"/>
    <dgm:cxn modelId="{5D897F88-F226-4D4C-A94A-9E26808E0E98}" type="presParOf" srcId="{3EC3C824-5312-4364-A5ED-C9D953EB684C}" destId="{2B23E140-27CD-4DD9-A68C-470D6DB7DF19}" srcOrd="1" destOrd="0" presId="urn:microsoft.com/office/officeart/2005/8/layout/hierarchy3"/>
    <dgm:cxn modelId="{3875CA32-5132-4DD4-BC93-71D667D4D428}" type="presParOf" srcId="{15E6BE07-CC74-4DA1-9302-F9C3B349DD22}" destId="{A9F9691A-8D68-4419-BA08-1DF074081F63}" srcOrd="1" destOrd="0" presId="urn:microsoft.com/office/officeart/2005/8/layout/hierarchy3"/>
    <dgm:cxn modelId="{2B3EFBA7-B9F0-418E-A76E-D541B54B957A}" type="presParOf" srcId="{A9F9691A-8D68-4419-BA08-1DF074081F63}" destId="{08E4115C-3F3A-4AAA-B51E-921B545D7025}" srcOrd="0" destOrd="0" presId="urn:microsoft.com/office/officeart/2005/8/layout/hierarchy3"/>
    <dgm:cxn modelId="{5F505858-211D-4CC2-AF6A-F20F459A4431}" type="presParOf" srcId="{A9F9691A-8D68-4419-BA08-1DF074081F63}" destId="{AC8AE22F-3306-410B-BE5D-FFD98AC661F0}"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E8439ED-1F72-4923-95DF-A3B768644182}" type="doc">
      <dgm:prSet loTypeId="urn:microsoft.com/office/officeart/2018/2/layout/IconVerticalSolidList" loCatId="icon" qsTypeId="urn:microsoft.com/office/officeart/2005/8/quickstyle/simple1" qsCatId="simple" csTypeId="urn:microsoft.com/office/officeart/2005/8/colors/accent4_2" csCatId="accent4" phldr="1"/>
      <dgm:spPr/>
      <dgm:t>
        <a:bodyPr/>
        <a:lstStyle/>
        <a:p>
          <a:endParaRPr lang="en-US"/>
        </a:p>
      </dgm:t>
    </dgm:pt>
    <dgm:pt modelId="{E3CC4868-4162-4A4F-8916-FB8AF6EEC02D}">
      <dgm:prSet/>
      <dgm:spPr/>
      <dgm:t>
        <a:bodyPr/>
        <a:lstStyle/>
        <a:p>
          <a:pPr>
            <a:lnSpc>
              <a:spcPct val="100000"/>
            </a:lnSpc>
          </a:pPr>
          <a:r>
            <a:rPr lang="en-US"/>
            <a:t>FY26 Budget: $25,771,460</a:t>
          </a:r>
        </a:p>
      </dgm:t>
    </dgm:pt>
    <dgm:pt modelId="{7FE90C0F-4404-4440-89E8-4ED889312EFA}" type="parTrans" cxnId="{EF5041C6-F4F2-452C-9D5D-A586DD4F0D99}">
      <dgm:prSet/>
      <dgm:spPr/>
      <dgm:t>
        <a:bodyPr/>
        <a:lstStyle/>
        <a:p>
          <a:endParaRPr lang="en-US"/>
        </a:p>
      </dgm:t>
    </dgm:pt>
    <dgm:pt modelId="{F720CF02-F0EF-411D-BEAE-5D598F6DAA32}" type="sibTrans" cxnId="{EF5041C6-F4F2-452C-9D5D-A586DD4F0D99}">
      <dgm:prSet/>
      <dgm:spPr/>
      <dgm:t>
        <a:bodyPr/>
        <a:lstStyle/>
        <a:p>
          <a:endParaRPr lang="en-US"/>
        </a:p>
      </dgm:t>
    </dgm:pt>
    <dgm:pt modelId="{644A415F-572D-44F6-999F-6AE329DEE9B0}">
      <dgm:prSet/>
      <dgm:spPr/>
      <dgm:t>
        <a:bodyPr/>
        <a:lstStyle/>
        <a:p>
          <a:pPr>
            <a:lnSpc>
              <a:spcPct val="100000"/>
            </a:lnSpc>
          </a:pPr>
          <a:r>
            <a:rPr lang="en-US"/>
            <a:t>FY27 Deficit Budget: $26,286,889</a:t>
          </a:r>
        </a:p>
      </dgm:t>
    </dgm:pt>
    <dgm:pt modelId="{8205F692-CAB7-4B1B-96BB-8CF98B28F273}" type="parTrans" cxnId="{ADAC9DEF-1A7D-478B-9C09-DB2508EA377C}">
      <dgm:prSet/>
      <dgm:spPr/>
      <dgm:t>
        <a:bodyPr/>
        <a:lstStyle/>
        <a:p>
          <a:endParaRPr lang="en-US"/>
        </a:p>
      </dgm:t>
    </dgm:pt>
    <dgm:pt modelId="{5873DE05-6446-4ADD-A1AC-47BF8CAC7F37}" type="sibTrans" cxnId="{ADAC9DEF-1A7D-478B-9C09-DB2508EA377C}">
      <dgm:prSet/>
      <dgm:spPr/>
      <dgm:t>
        <a:bodyPr/>
        <a:lstStyle/>
        <a:p>
          <a:endParaRPr lang="en-US"/>
        </a:p>
      </dgm:t>
    </dgm:pt>
    <dgm:pt modelId="{6ED67376-96F9-4B8A-B2C3-B79DB5720A9B}">
      <dgm:prSet/>
      <dgm:spPr/>
      <dgm:t>
        <a:bodyPr/>
        <a:lstStyle/>
        <a:p>
          <a:pPr>
            <a:lnSpc>
              <a:spcPct val="100000"/>
            </a:lnSpc>
          </a:pPr>
          <a:r>
            <a:rPr lang="en-US"/>
            <a:t>Increase : $515,429</a:t>
          </a:r>
        </a:p>
      </dgm:t>
    </dgm:pt>
    <dgm:pt modelId="{EBEDEAB2-E76D-4818-A176-33EC2D774FC9}" type="parTrans" cxnId="{56B0859E-2942-466F-A95F-4CA9DC7B375C}">
      <dgm:prSet/>
      <dgm:spPr/>
      <dgm:t>
        <a:bodyPr/>
        <a:lstStyle/>
        <a:p>
          <a:endParaRPr lang="en-US"/>
        </a:p>
      </dgm:t>
    </dgm:pt>
    <dgm:pt modelId="{A52F84F3-A842-4347-B200-A75ADFCB32A3}" type="sibTrans" cxnId="{56B0859E-2942-466F-A95F-4CA9DC7B375C}">
      <dgm:prSet/>
      <dgm:spPr/>
      <dgm:t>
        <a:bodyPr/>
        <a:lstStyle/>
        <a:p>
          <a:endParaRPr lang="en-US"/>
        </a:p>
      </dgm:t>
    </dgm:pt>
    <dgm:pt modelId="{622CEB9B-5903-4A33-8F9B-0F0D09F719A0}">
      <dgm:prSet/>
      <dgm:spPr/>
      <dgm:t>
        <a:bodyPr/>
        <a:lstStyle/>
        <a:p>
          <a:pPr>
            <a:lnSpc>
              <a:spcPct val="100000"/>
            </a:lnSpc>
          </a:pPr>
          <a:r>
            <a:rPr lang="en-US"/>
            <a:t>Percentage Increase: 2.00%</a:t>
          </a:r>
        </a:p>
      </dgm:t>
    </dgm:pt>
    <dgm:pt modelId="{A685146D-72B2-455B-8161-4D0BF7150D18}" type="parTrans" cxnId="{D90A4272-45A3-4EE9-B2FA-16B70EA98AC4}">
      <dgm:prSet/>
      <dgm:spPr/>
      <dgm:t>
        <a:bodyPr/>
        <a:lstStyle/>
        <a:p>
          <a:endParaRPr lang="en-US"/>
        </a:p>
      </dgm:t>
    </dgm:pt>
    <dgm:pt modelId="{40C923F8-1467-484D-95AA-730F803CD358}" type="sibTrans" cxnId="{D90A4272-45A3-4EE9-B2FA-16B70EA98AC4}">
      <dgm:prSet/>
      <dgm:spPr/>
      <dgm:t>
        <a:bodyPr/>
        <a:lstStyle/>
        <a:p>
          <a:endParaRPr lang="en-US"/>
        </a:p>
      </dgm:t>
    </dgm:pt>
    <dgm:pt modelId="{63EE8948-BA5C-4EFC-A195-82C136FDE1F0}" type="pres">
      <dgm:prSet presAssocID="{CE8439ED-1F72-4923-95DF-A3B768644182}" presName="root" presStyleCnt="0">
        <dgm:presLayoutVars>
          <dgm:dir/>
          <dgm:resizeHandles val="exact"/>
        </dgm:presLayoutVars>
      </dgm:prSet>
      <dgm:spPr/>
    </dgm:pt>
    <dgm:pt modelId="{F94625F3-C8CE-4F41-BF20-FF49B618DB12}" type="pres">
      <dgm:prSet presAssocID="{E3CC4868-4162-4A4F-8916-FB8AF6EEC02D}" presName="compNode" presStyleCnt="0"/>
      <dgm:spPr/>
    </dgm:pt>
    <dgm:pt modelId="{8EC4B2FA-E310-41A1-A182-FF7F9BF8980B}" type="pres">
      <dgm:prSet presAssocID="{E3CC4868-4162-4A4F-8916-FB8AF6EEC02D}" presName="bgRect" presStyleLbl="bgShp" presStyleIdx="0" presStyleCnt="4"/>
      <dgm:spPr/>
    </dgm:pt>
    <dgm:pt modelId="{9C82E255-541F-44D1-BBD8-0D6C55706EE6}" type="pres">
      <dgm:prSet presAssocID="{E3CC4868-4162-4A4F-8916-FB8AF6EEC02D}"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Money"/>
        </a:ext>
      </dgm:extLst>
    </dgm:pt>
    <dgm:pt modelId="{82310718-D9E6-41BD-B034-C387C290E35C}" type="pres">
      <dgm:prSet presAssocID="{E3CC4868-4162-4A4F-8916-FB8AF6EEC02D}" presName="spaceRect" presStyleCnt="0"/>
      <dgm:spPr/>
    </dgm:pt>
    <dgm:pt modelId="{F379E261-6382-4F53-82A4-BCF151CC9202}" type="pres">
      <dgm:prSet presAssocID="{E3CC4868-4162-4A4F-8916-FB8AF6EEC02D}" presName="parTx" presStyleLbl="revTx" presStyleIdx="0" presStyleCnt="4">
        <dgm:presLayoutVars>
          <dgm:chMax val="0"/>
          <dgm:chPref val="0"/>
        </dgm:presLayoutVars>
      </dgm:prSet>
      <dgm:spPr/>
    </dgm:pt>
    <dgm:pt modelId="{620A850B-E081-4AD6-81CB-71563EEC4D56}" type="pres">
      <dgm:prSet presAssocID="{F720CF02-F0EF-411D-BEAE-5D598F6DAA32}" presName="sibTrans" presStyleCnt="0"/>
      <dgm:spPr/>
    </dgm:pt>
    <dgm:pt modelId="{FA98A525-722D-4625-A599-4A037A7A0B09}" type="pres">
      <dgm:prSet presAssocID="{644A415F-572D-44F6-999F-6AE329DEE9B0}" presName="compNode" presStyleCnt="0"/>
      <dgm:spPr/>
    </dgm:pt>
    <dgm:pt modelId="{32EC5A30-18B2-44B5-B05C-1A9FFDEF6F71}" type="pres">
      <dgm:prSet presAssocID="{644A415F-572D-44F6-999F-6AE329DEE9B0}" presName="bgRect" presStyleLbl="bgShp" presStyleIdx="1" presStyleCnt="4"/>
      <dgm:spPr/>
    </dgm:pt>
    <dgm:pt modelId="{A1E6DA4A-51DD-4C4A-86CC-0F80248D6B13}" type="pres">
      <dgm:prSet presAssocID="{644A415F-572D-44F6-999F-6AE329DEE9B0}"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Coins"/>
        </a:ext>
      </dgm:extLst>
    </dgm:pt>
    <dgm:pt modelId="{A67DE187-DB4A-488C-9921-0DF62959D4C9}" type="pres">
      <dgm:prSet presAssocID="{644A415F-572D-44F6-999F-6AE329DEE9B0}" presName="spaceRect" presStyleCnt="0"/>
      <dgm:spPr/>
    </dgm:pt>
    <dgm:pt modelId="{C83F681E-09DB-40AA-8C06-A010A0B98277}" type="pres">
      <dgm:prSet presAssocID="{644A415F-572D-44F6-999F-6AE329DEE9B0}" presName="parTx" presStyleLbl="revTx" presStyleIdx="1" presStyleCnt="4">
        <dgm:presLayoutVars>
          <dgm:chMax val="0"/>
          <dgm:chPref val="0"/>
        </dgm:presLayoutVars>
      </dgm:prSet>
      <dgm:spPr/>
    </dgm:pt>
    <dgm:pt modelId="{352D7245-057F-4579-AB2F-E986EBF2D9C5}" type="pres">
      <dgm:prSet presAssocID="{5873DE05-6446-4ADD-A1AC-47BF8CAC7F37}" presName="sibTrans" presStyleCnt="0"/>
      <dgm:spPr/>
    </dgm:pt>
    <dgm:pt modelId="{4D4AD12C-5B38-49A7-8B77-C635BAB50805}" type="pres">
      <dgm:prSet presAssocID="{6ED67376-96F9-4B8A-B2C3-B79DB5720A9B}" presName="compNode" presStyleCnt="0"/>
      <dgm:spPr/>
    </dgm:pt>
    <dgm:pt modelId="{2B52DE8B-5149-4EEC-A933-41ECAE90F29B}" type="pres">
      <dgm:prSet presAssocID="{6ED67376-96F9-4B8A-B2C3-B79DB5720A9B}" presName="bgRect" presStyleLbl="bgShp" presStyleIdx="2" presStyleCnt="4"/>
      <dgm:spPr/>
    </dgm:pt>
    <dgm:pt modelId="{02B304DB-C36B-45D7-A44B-D2C3248E5439}" type="pres">
      <dgm:prSet presAssocID="{6ED67376-96F9-4B8A-B2C3-B79DB5720A9B}"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Upward trend"/>
        </a:ext>
      </dgm:extLst>
    </dgm:pt>
    <dgm:pt modelId="{791732B8-9D55-4603-881B-6A9C84FAF66F}" type="pres">
      <dgm:prSet presAssocID="{6ED67376-96F9-4B8A-B2C3-B79DB5720A9B}" presName="spaceRect" presStyleCnt="0"/>
      <dgm:spPr/>
    </dgm:pt>
    <dgm:pt modelId="{154C5F23-664E-4645-B6C4-DC8218D5982B}" type="pres">
      <dgm:prSet presAssocID="{6ED67376-96F9-4B8A-B2C3-B79DB5720A9B}" presName="parTx" presStyleLbl="revTx" presStyleIdx="2" presStyleCnt="4">
        <dgm:presLayoutVars>
          <dgm:chMax val="0"/>
          <dgm:chPref val="0"/>
        </dgm:presLayoutVars>
      </dgm:prSet>
      <dgm:spPr/>
    </dgm:pt>
    <dgm:pt modelId="{DCA5C721-C0B7-4E61-83B3-E55563C20DF9}" type="pres">
      <dgm:prSet presAssocID="{A52F84F3-A842-4347-B200-A75ADFCB32A3}" presName="sibTrans" presStyleCnt="0"/>
      <dgm:spPr/>
    </dgm:pt>
    <dgm:pt modelId="{CE31E731-1019-4168-8727-8E3741266084}" type="pres">
      <dgm:prSet presAssocID="{622CEB9B-5903-4A33-8F9B-0F0D09F719A0}" presName="compNode" presStyleCnt="0"/>
      <dgm:spPr/>
    </dgm:pt>
    <dgm:pt modelId="{580D860E-5A25-4EAC-9488-D5652DD3A72A}" type="pres">
      <dgm:prSet presAssocID="{622CEB9B-5903-4A33-8F9B-0F0D09F719A0}" presName="bgRect" presStyleLbl="bgShp" presStyleIdx="3" presStyleCnt="4"/>
      <dgm:spPr/>
    </dgm:pt>
    <dgm:pt modelId="{2F10D19E-1C13-4637-83A6-DE5CECCC3827}" type="pres">
      <dgm:prSet presAssocID="{622CEB9B-5903-4A33-8F9B-0F0D09F719A0}"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Business Growth"/>
        </a:ext>
      </dgm:extLst>
    </dgm:pt>
    <dgm:pt modelId="{1C16BFFE-0499-4AF5-A3D7-8A182F7668BC}" type="pres">
      <dgm:prSet presAssocID="{622CEB9B-5903-4A33-8F9B-0F0D09F719A0}" presName="spaceRect" presStyleCnt="0"/>
      <dgm:spPr/>
    </dgm:pt>
    <dgm:pt modelId="{3F22A1EF-ADA1-4BE4-B9FD-02447DC2BF4B}" type="pres">
      <dgm:prSet presAssocID="{622CEB9B-5903-4A33-8F9B-0F0D09F719A0}" presName="parTx" presStyleLbl="revTx" presStyleIdx="3" presStyleCnt="4">
        <dgm:presLayoutVars>
          <dgm:chMax val="0"/>
          <dgm:chPref val="0"/>
        </dgm:presLayoutVars>
      </dgm:prSet>
      <dgm:spPr/>
    </dgm:pt>
  </dgm:ptLst>
  <dgm:cxnLst>
    <dgm:cxn modelId="{EAC14D1D-D077-4828-A0A5-327BEF3171E7}" type="presOf" srcId="{E3CC4868-4162-4A4F-8916-FB8AF6EEC02D}" destId="{F379E261-6382-4F53-82A4-BCF151CC9202}" srcOrd="0" destOrd="0" presId="urn:microsoft.com/office/officeart/2018/2/layout/IconVerticalSolidList"/>
    <dgm:cxn modelId="{C42B5D20-8409-4022-AA02-87306AAFB167}" type="presOf" srcId="{622CEB9B-5903-4A33-8F9B-0F0D09F719A0}" destId="{3F22A1EF-ADA1-4BE4-B9FD-02447DC2BF4B}" srcOrd="0" destOrd="0" presId="urn:microsoft.com/office/officeart/2018/2/layout/IconVerticalSolidList"/>
    <dgm:cxn modelId="{8CBEC168-FBEA-43CC-BBC2-2F7E1B34D432}" type="presOf" srcId="{644A415F-572D-44F6-999F-6AE329DEE9B0}" destId="{C83F681E-09DB-40AA-8C06-A010A0B98277}" srcOrd="0" destOrd="0" presId="urn:microsoft.com/office/officeart/2018/2/layout/IconVerticalSolidList"/>
    <dgm:cxn modelId="{D90A4272-45A3-4EE9-B2FA-16B70EA98AC4}" srcId="{CE8439ED-1F72-4923-95DF-A3B768644182}" destId="{622CEB9B-5903-4A33-8F9B-0F0D09F719A0}" srcOrd="3" destOrd="0" parTransId="{A685146D-72B2-455B-8161-4D0BF7150D18}" sibTransId="{40C923F8-1467-484D-95AA-730F803CD358}"/>
    <dgm:cxn modelId="{73B44D52-27A8-41EC-9653-1C235B9B0DA0}" type="presOf" srcId="{CE8439ED-1F72-4923-95DF-A3B768644182}" destId="{63EE8948-BA5C-4EFC-A195-82C136FDE1F0}" srcOrd="0" destOrd="0" presId="urn:microsoft.com/office/officeart/2018/2/layout/IconVerticalSolidList"/>
    <dgm:cxn modelId="{56B0859E-2942-466F-A95F-4CA9DC7B375C}" srcId="{CE8439ED-1F72-4923-95DF-A3B768644182}" destId="{6ED67376-96F9-4B8A-B2C3-B79DB5720A9B}" srcOrd="2" destOrd="0" parTransId="{EBEDEAB2-E76D-4818-A176-33EC2D774FC9}" sibTransId="{A52F84F3-A842-4347-B200-A75ADFCB32A3}"/>
    <dgm:cxn modelId="{EF5041C6-F4F2-452C-9D5D-A586DD4F0D99}" srcId="{CE8439ED-1F72-4923-95DF-A3B768644182}" destId="{E3CC4868-4162-4A4F-8916-FB8AF6EEC02D}" srcOrd="0" destOrd="0" parTransId="{7FE90C0F-4404-4440-89E8-4ED889312EFA}" sibTransId="{F720CF02-F0EF-411D-BEAE-5D598F6DAA32}"/>
    <dgm:cxn modelId="{ADAC9DEF-1A7D-478B-9C09-DB2508EA377C}" srcId="{CE8439ED-1F72-4923-95DF-A3B768644182}" destId="{644A415F-572D-44F6-999F-6AE329DEE9B0}" srcOrd="1" destOrd="0" parTransId="{8205F692-CAB7-4B1B-96BB-8CF98B28F273}" sibTransId="{5873DE05-6446-4ADD-A1AC-47BF8CAC7F37}"/>
    <dgm:cxn modelId="{C3A8ADF9-6EA4-4567-98E9-723BAC423585}" type="presOf" srcId="{6ED67376-96F9-4B8A-B2C3-B79DB5720A9B}" destId="{154C5F23-664E-4645-B6C4-DC8218D5982B}" srcOrd="0" destOrd="0" presId="urn:microsoft.com/office/officeart/2018/2/layout/IconVerticalSolidList"/>
    <dgm:cxn modelId="{9CCD0FE1-DB25-4247-A279-293F9E107F53}" type="presParOf" srcId="{63EE8948-BA5C-4EFC-A195-82C136FDE1F0}" destId="{F94625F3-C8CE-4F41-BF20-FF49B618DB12}" srcOrd="0" destOrd="0" presId="urn:microsoft.com/office/officeart/2018/2/layout/IconVerticalSolidList"/>
    <dgm:cxn modelId="{D2731439-37F2-493A-8CF6-73E52CB9BFF8}" type="presParOf" srcId="{F94625F3-C8CE-4F41-BF20-FF49B618DB12}" destId="{8EC4B2FA-E310-41A1-A182-FF7F9BF8980B}" srcOrd="0" destOrd="0" presId="urn:microsoft.com/office/officeart/2018/2/layout/IconVerticalSolidList"/>
    <dgm:cxn modelId="{568CF516-E308-4141-B189-25DF6DA865EB}" type="presParOf" srcId="{F94625F3-C8CE-4F41-BF20-FF49B618DB12}" destId="{9C82E255-541F-44D1-BBD8-0D6C55706EE6}" srcOrd="1" destOrd="0" presId="urn:microsoft.com/office/officeart/2018/2/layout/IconVerticalSolidList"/>
    <dgm:cxn modelId="{4AE00981-D081-483D-B2DA-45693BD7C3F5}" type="presParOf" srcId="{F94625F3-C8CE-4F41-BF20-FF49B618DB12}" destId="{82310718-D9E6-41BD-B034-C387C290E35C}" srcOrd="2" destOrd="0" presId="urn:microsoft.com/office/officeart/2018/2/layout/IconVerticalSolidList"/>
    <dgm:cxn modelId="{8F75D84E-507C-4B12-B579-F2A8C095CD06}" type="presParOf" srcId="{F94625F3-C8CE-4F41-BF20-FF49B618DB12}" destId="{F379E261-6382-4F53-82A4-BCF151CC9202}" srcOrd="3" destOrd="0" presId="urn:microsoft.com/office/officeart/2018/2/layout/IconVerticalSolidList"/>
    <dgm:cxn modelId="{E87D1DCD-113D-4DBA-9C8D-B5D49A63D880}" type="presParOf" srcId="{63EE8948-BA5C-4EFC-A195-82C136FDE1F0}" destId="{620A850B-E081-4AD6-81CB-71563EEC4D56}" srcOrd="1" destOrd="0" presId="urn:microsoft.com/office/officeart/2018/2/layout/IconVerticalSolidList"/>
    <dgm:cxn modelId="{4F3F3132-D3E9-41DD-9D3A-DD557CB21EC0}" type="presParOf" srcId="{63EE8948-BA5C-4EFC-A195-82C136FDE1F0}" destId="{FA98A525-722D-4625-A599-4A037A7A0B09}" srcOrd="2" destOrd="0" presId="urn:microsoft.com/office/officeart/2018/2/layout/IconVerticalSolidList"/>
    <dgm:cxn modelId="{AABE5548-6750-4189-927B-D2784DB54994}" type="presParOf" srcId="{FA98A525-722D-4625-A599-4A037A7A0B09}" destId="{32EC5A30-18B2-44B5-B05C-1A9FFDEF6F71}" srcOrd="0" destOrd="0" presId="urn:microsoft.com/office/officeart/2018/2/layout/IconVerticalSolidList"/>
    <dgm:cxn modelId="{187418A2-AA42-40CF-A676-C254FC410CB4}" type="presParOf" srcId="{FA98A525-722D-4625-A599-4A037A7A0B09}" destId="{A1E6DA4A-51DD-4C4A-86CC-0F80248D6B13}" srcOrd="1" destOrd="0" presId="urn:microsoft.com/office/officeart/2018/2/layout/IconVerticalSolidList"/>
    <dgm:cxn modelId="{DF2DEFCC-4762-4887-A53A-A3594B9D2ED7}" type="presParOf" srcId="{FA98A525-722D-4625-A599-4A037A7A0B09}" destId="{A67DE187-DB4A-488C-9921-0DF62959D4C9}" srcOrd="2" destOrd="0" presId="urn:microsoft.com/office/officeart/2018/2/layout/IconVerticalSolidList"/>
    <dgm:cxn modelId="{F81E484C-BEB0-4634-823B-8C7A571BBDB3}" type="presParOf" srcId="{FA98A525-722D-4625-A599-4A037A7A0B09}" destId="{C83F681E-09DB-40AA-8C06-A010A0B98277}" srcOrd="3" destOrd="0" presId="urn:microsoft.com/office/officeart/2018/2/layout/IconVerticalSolidList"/>
    <dgm:cxn modelId="{AAB35C8D-C062-4981-98AB-094F6712C032}" type="presParOf" srcId="{63EE8948-BA5C-4EFC-A195-82C136FDE1F0}" destId="{352D7245-057F-4579-AB2F-E986EBF2D9C5}" srcOrd="3" destOrd="0" presId="urn:microsoft.com/office/officeart/2018/2/layout/IconVerticalSolidList"/>
    <dgm:cxn modelId="{5EEDA63E-0A40-43FF-8FC6-36FE1552DE0E}" type="presParOf" srcId="{63EE8948-BA5C-4EFC-A195-82C136FDE1F0}" destId="{4D4AD12C-5B38-49A7-8B77-C635BAB50805}" srcOrd="4" destOrd="0" presId="urn:microsoft.com/office/officeart/2018/2/layout/IconVerticalSolidList"/>
    <dgm:cxn modelId="{06C46E3B-6387-4012-A940-DC7C130F9837}" type="presParOf" srcId="{4D4AD12C-5B38-49A7-8B77-C635BAB50805}" destId="{2B52DE8B-5149-4EEC-A933-41ECAE90F29B}" srcOrd="0" destOrd="0" presId="urn:microsoft.com/office/officeart/2018/2/layout/IconVerticalSolidList"/>
    <dgm:cxn modelId="{1A5F3E9C-821D-4D14-AE9F-98B4AC635DE1}" type="presParOf" srcId="{4D4AD12C-5B38-49A7-8B77-C635BAB50805}" destId="{02B304DB-C36B-45D7-A44B-D2C3248E5439}" srcOrd="1" destOrd="0" presId="urn:microsoft.com/office/officeart/2018/2/layout/IconVerticalSolidList"/>
    <dgm:cxn modelId="{84793697-AB7C-4E31-AE61-279AA8B09F3D}" type="presParOf" srcId="{4D4AD12C-5B38-49A7-8B77-C635BAB50805}" destId="{791732B8-9D55-4603-881B-6A9C84FAF66F}" srcOrd="2" destOrd="0" presId="urn:microsoft.com/office/officeart/2018/2/layout/IconVerticalSolidList"/>
    <dgm:cxn modelId="{2A754402-7F86-4EC0-87F3-32A25DF4E71B}" type="presParOf" srcId="{4D4AD12C-5B38-49A7-8B77-C635BAB50805}" destId="{154C5F23-664E-4645-B6C4-DC8218D5982B}" srcOrd="3" destOrd="0" presId="urn:microsoft.com/office/officeart/2018/2/layout/IconVerticalSolidList"/>
    <dgm:cxn modelId="{2A179AF6-5C20-4181-984D-AD59F339374F}" type="presParOf" srcId="{63EE8948-BA5C-4EFC-A195-82C136FDE1F0}" destId="{DCA5C721-C0B7-4E61-83B3-E55563C20DF9}" srcOrd="5" destOrd="0" presId="urn:microsoft.com/office/officeart/2018/2/layout/IconVerticalSolidList"/>
    <dgm:cxn modelId="{D28A54F5-8630-4BD9-BFC3-E09E0657F72F}" type="presParOf" srcId="{63EE8948-BA5C-4EFC-A195-82C136FDE1F0}" destId="{CE31E731-1019-4168-8727-8E3741266084}" srcOrd="6" destOrd="0" presId="urn:microsoft.com/office/officeart/2018/2/layout/IconVerticalSolidList"/>
    <dgm:cxn modelId="{78BF4B34-D4D4-4447-8A7B-5121C2946305}" type="presParOf" srcId="{CE31E731-1019-4168-8727-8E3741266084}" destId="{580D860E-5A25-4EAC-9488-D5652DD3A72A}" srcOrd="0" destOrd="0" presId="urn:microsoft.com/office/officeart/2018/2/layout/IconVerticalSolidList"/>
    <dgm:cxn modelId="{3B327B3A-83DA-40A9-8A76-CAE6B3A6C170}" type="presParOf" srcId="{CE31E731-1019-4168-8727-8E3741266084}" destId="{2F10D19E-1C13-4637-83A6-DE5CECCC3827}" srcOrd="1" destOrd="0" presId="urn:microsoft.com/office/officeart/2018/2/layout/IconVerticalSolidList"/>
    <dgm:cxn modelId="{31237CA6-F4B7-4595-AFA5-120C0D36C6B4}" type="presParOf" srcId="{CE31E731-1019-4168-8727-8E3741266084}" destId="{1C16BFFE-0499-4AF5-A3D7-8A182F7668BC}" srcOrd="2" destOrd="0" presId="urn:microsoft.com/office/officeart/2018/2/layout/IconVerticalSolidList"/>
    <dgm:cxn modelId="{8B234361-95B4-4683-86F1-CEE3B924F294}" type="presParOf" srcId="{CE31E731-1019-4168-8727-8E3741266084}" destId="{3F22A1EF-ADA1-4BE4-B9FD-02447DC2BF4B}"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0092895-69A6-43A3-BDBD-06F621CC390B}" type="doc">
      <dgm:prSet loTypeId="urn:microsoft.com/office/officeart/2005/8/layout/default" loCatId="list" qsTypeId="urn:microsoft.com/office/officeart/2005/8/quickstyle/simple1" qsCatId="simple" csTypeId="urn:microsoft.com/office/officeart/2005/8/colors/colorful5" csCatId="colorful"/>
      <dgm:spPr/>
      <dgm:t>
        <a:bodyPr/>
        <a:lstStyle/>
        <a:p>
          <a:endParaRPr lang="en-US"/>
        </a:p>
      </dgm:t>
    </dgm:pt>
    <dgm:pt modelId="{DCC9AF02-F6DB-4EB2-9696-831B5549540D}">
      <dgm:prSet/>
      <dgm:spPr/>
      <dgm:t>
        <a:bodyPr/>
        <a:lstStyle/>
        <a:p>
          <a:r>
            <a:rPr lang="en-US"/>
            <a:t>Elimination of Assistant Superintendent</a:t>
          </a:r>
        </a:p>
      </dgm:t>
    </dgm:pt>
    <dgm:pt modelId="{6AC31CBB-97D1-4871-91EF-CE79F32E7345}" type="parTrans" cxnId="{94EA3931-1A20-46DF-8308-F17D4BA9978C}">
      <dgm:prSet/>
      <dgm:spPr/>
      <dgm:t>
        <a:bodyPr/>
        <a:lstStyle/>
        <a:p>
          <a:endParaRPr lang="en-US"/>
        </a:p>
      </dgm:t>
    </dgm:pt>
    <dgm:pt modelId="{AB64A7F5-B7CB-449A-8599-60D9C5A5E3DB}" type="sibTrans" cxnId="{94EA3931-1A20-46DF-8308-F17D4BA9978C}">
      <dgm:prSet/>
      <dgm:spPr/>
      <dgm:t>
        <a:bodyPr/>
        <a:lstStyle/>
        <a:p>
          <a:endParaRPr lang="en-US"/>
        </a:p>
      </dgm:t>
    </dgm:pt>
    <dgm:pt modelId="{FC55337E-A078-4418-8AA7-730CA717B1E8}">
      <dgm:prSet/>
      <dgm:spPr/>
      <dgm:t>
        <a:bodyPr/>
        <a:lstStyle/>
        <a:p>
          <a:r>
            <a:rPr lang="en-US"/>
            <a:t>Elimination of Assistant Director of Student Services</a:t>
          </a:r>
        </a:p>
      </dgm:t>
    </dgm:pt>
    <dgm:pt modelId="{A2726DB0-103A-4DE8-8978-CEEABDFC2890}" type="parTrans" cxnId="{57842109-5A1E-4659-BE4A-A040F34C15D6}">
      <dgm:prSet/>
      <dgm:spPr/>
      <dgm:t>
        <a:bodyPr/>
        <a:lstStyle/>
        <a:p>
          <a:endParaRPr lang="en-US"/>
        </a:p>
      </dgm:t>
    </dgm:pt>
    <dgm:pt modelId="{81366F1C-79CE-45FA-92E5-3BA5EB2A044C}" type="sibTrans" cxnId="{57842109-5A1E-4659-BE4A-A040F34C15D6}">
      <dgm:prSet/>
      <dgm:spPr/>
      <dgm:t>
        <a:bodyPr/>
        <a:lstStyle/>
        <a:p>
          <a:endParaRPr lang="en-US"/>
        </a:p>
      </dgm:t>
    </dgm:pt>
    <dgm:pt modelId="{D0AB3572-3C25-431C-9A1A-1185A99F54EE}">
      <dgm:prSet/>
      <dgm:spPr/>
      <dgm:t>
        <a:bodyPr/>
        <a:lstStyle/>
        <a:p>
          <a:r>
            <a:rPr lang="en-US"/>
            <a:t>Elimination of Athletic Director</a:t>
          </a:r>
        </a:p>
      </dgm:t>
    </dgm:pt>
    <dgm:pt modelId="{1307C9E9-3219-49F6-A92F-5B512D94CCE7}" type="parTrans" cxnId="{B8322E94-5350-4C52-89F5-8FCBAFA2F61A}">
      <dgm:prSet/>
      <dgm:spPr/>
      <dgm:t>
        <a:bodyPr/>
        <a:lstStyle/>
        <a:p>
          <a:endParaRPr lang="en-US"/>
        </a:p>
      </dgm:t>
    </dgm:pt>
    <dgm:pt modelId="{8038E5BB-B68D-47E0-9B8B-C1EB081F26F7}" type="sibTrans" cxnId="{B8322E94-5350-4C52-89F5-8FCBAFA2F61A}">
      <dgm:prSet/>
      <dgm:spPr/>
      <dgm:t>
        <a:bodyPr/>
        <a:lstStyle/>
        <a:p>
          <a:endParaRPr lang="en-US"/>
        </a:p>
      </dgm:t>
    </dgm:pt>
    <dgm:pt modelId="{3ECD28AD-D976-4A63-BEDF-20E636228CCB}">
      <dgm:prSet/>
      <dgm:spPr/>
      <dgm:t>
        <a:bodyPr/>
        <a:lstStyle/>
        <a:p>
          <a:r>
            <a:rPr lang="en-US"/>
            <a:t>Elimination of an Assistant Principal</a:t>
          </a:r>
        </a:p>
      </dgm:t>
    </dgm:pt>
    <dgm:pt modelId="{EFA38093-B81D-466C-8870-53F7B8722E2F}" type="parTrans" cxnId="{1EFBC8A0-9696-475E-9E34-A635E08057CA}">
      <dgm:prSet/>
      <dgm:spPr/>
      <dgm:t>
        <a:bodyPr/>
        <a:lstStyle/>
        <a:p>
          <a:endParaRPr lang="en-US"/>
        </a:p>
      </dgm:t>
    </dgm:pt>
    <dgm:pt modelId="{93E830F1-CA62-4A70-AB18-3286E350ED2F}" type="sibTrans" cxnId="{1EFBC8A0-9696-475E-9E34-A635E08057CA}">
      <dgm:prSet/>
      <dgm:spPr/>
      <dgm:t>
        <a:bodyPr/>
        <a:lstStyle/>
        <a:p>
          <a:endParaRPr lang="en-US"/>
        </a:p>
      </dgm:t>
    </dgm:pt>
    <dgm:pt modelId="{730D3FA9-E03A-45A4-9E2B-B8A893095D06}">
      <dgm:prSet/>
      <dgm:spPr/>
      <dgm:t>
        <a:bodyPr/>
        <a:lstStyle/>
        <a:p>
          <a:r>
            <a:rPr lang="en-US"/>
            <a:t>Elimination of Mental Health Coordinator</a:t>
          </a:r>
        </a:p>
      </dgm:t>
    </dgm:pt>
    <dgm:pt modelId="{CA0695EA-5D98-47BC-81AB-491434AC4899}" type="parTrans" cxnId="{DC16C18A-5E5B-4390-B8FB-21631A52D51C}">
      <dgm:prSet/>
      <dgm:spPr/>
      <dgm:t>
        <a:bodyPr/>
        <a:lstStyle/>
        <a:p>
          <a:endParaRPr lang="en-US"/>
        </a:p>
      </dgm:t>
    </dgm:pt>
    <dgm:pt modelId="{37253042-53FD-4A84-974B-8919869906C6}" type="sibTrans" cxnId="{DC16C18A-5E5B-4390-B8FB-21631A52D51C}">
      <dgm:prSet/>
      <dgm:spPr/>
      <dgm:t>
        <a:bodyPr/>
        <a:lstStyle/>
        <a:p>
          <a:endParaRPr lang="en-US"/>
        </a:p>
      </dgm:t>
    </dgm:pt>
    <dgm:pt modelId="{3B4E954D-0E16-4B96-9730-2FA8E1143BBF}">
      <dgm:prSet/>
      <dgm:spPr/>
      <dgm:t>
        <a:bodyPr/>
        <a:lstStyle/>
        <a:p>
          <a:r>
            <a:rPr lang="en-US"/>
            <a:t>Elimination of HS Math Teacher</a:t>
          </a:r>
        </a:p>
      </dgm:t>
    </dgm:pt>
    <dgm:pt modelId="{2AA559FC-790B-48DB-9A2B-DCE945466DD6}" type="parTrans" cxnId="{92A5CC0C-EFAB-4A58-8ED9-119E45E2C917}">
      <dgm:prSet/>
      <dgm:spPr/>
      <dgm:t>
        <a:bodyPr/>
        <a:lstStyle/>
        <a:p>
          <a:endParaRPr lang="en-US"/>
        </a:p>
      </dgm:t>
    </dgm:pt>
    <dgm:pt modelId="{F1EEED9F-911C-45B1-900E-757A8D7E387D}" type="sibTrans" cxnId="{92A5CC0C-EFAB-4A58-8ED9-119E45E2C917}">
      <dgm:prSet/>
      <dgm:spPr/>
      <dgm:t>
        <a:bodyPr/>
        <a:lstStyle/>
        <a:p>
          <a:endParaRPr lang="en-US"/>
        </a:p>
      </dgm:t>
    </dgm:pt>
    <dgm:pt modelId="{C430E84A-B553-4937-8EED-041B4763E04E}">
      <dgm:prSet/>
      <dgm:spPr/>
      <dgm:t>
        <a:bodyPr/>
        <a:lstStyle/>
        <a:p>
          <a:r>
            <a:rPr lang="en-US"/>
            <a:t>Elimination of HS English Teacher</a:t>
          </a:r>
        </a:p>
      </dgm:t>
    </dgm:pt>
    <dgm:pt modelId="{24537DE7-9F59-43E2-99DD-96A120FED11B}" type="parTrans" cxnId="{C077D3C7-82F6-4248-9157-457D7E8F327E}">
      <dgm:prSet/>
      <dgm:spPr/>
      <dgm:t>
        <a:bodyPr/>
        <a:lstStyle/>
        <a:p>
          <a:endParaRPr lang="en-US"/>
        </a:p>
      </dgm:t>
    </dgm:pt>
    <dgm:pt modelId="{0358E197-E84D-4BE3-A869-F0B047B1E71C}" type="sibTrans" cxnId="{C077D3C7-82F6-4248-9157-457D7E8F327E}">
      <dgm:prSet/>
      <dgm:spPr/>
      <dgm:t>
        <a:bodyPr/>
        <a:lstStyle/>
        <a:p>
          <a:endParaRPr lang="en-US"/>
        </a:p>
      </dgm:t>
    </dgm:pt>
    <dgm:pt modelId="{0872A162-A7F4-4FEF-A5F3-11670599746C}">
      <dgm:prSet/>
      <dgm:spPr/>
      <dgm:t>
        <a:bodyPr/>
        <a:lstStyle/>
        <a:p>
          <a:r>
            <a:rPr lang="en-US"/>
            <a:t>Elimination of HS History Teacher</a:t>
          </a:r>
        </a:p>
      </dgm:t>
    </dgm:pt>
    <dgm:pt modelId="{24AA6EAE-2871-4294-95A5-9CCBDA43DE58}" type="parTrans" cxnId="{021E6D65-1B11-445B-8BC2-436ECE287266}">
      <dgm:prSet/>
      <dgm:spPr/>
      <dgm:t>
        <a:bodyPr/>
        <a:lstStyle/>
        <a:p>
          <a:endParaRPr lang="en-US"/>
        </a:p>
      </dgm:t>
    </dgm:pt>
    <dgm:pt modelId="{CE8D0420-E855-4F61-A224-A0B92D0C6AAC}" type="sibTrans" cxnId="{021E6D65-1B11-445B-8BC2-436ECE287266}">
      <dgm:prSet/>
      <dgm:spPr/>
      <dgm:t>
        <a:bodyPr/>
        <a:lstStyle/>
        <a:p>
          <a:endParaRPr lang="en-US"/>
        </a:p>
      </dgm:t>
    </dgm:pt>
    <dgm:pt modelId="{02596660-06FA-4D72-A06C-F9586A3D6716}">
      <dgm:prSet/>
      <dgm:spPr/>
      <dgm:t>
        <a:bodyPr/>
        <a:lstStyle/>
        <a:p>
          <a:r>
            <a:rPr lang="en-US"/>
            <a:t>Elimination of HS Science Teacher</a:t>
          </a:r>
        </a:p>
      </dgm:t>
    </dgm:pt>
    <dgm:pt modelId="{AA9F369B-CD59-41A2-B447-733B5FDE878A}" type="parTrans" cxnId="{84A91B22-F154-4D23-A296-EA9DABD73760}">
      <dgm:prSet/>
      <dgm:spPr/>
      <dgm:t>
        <a:bodyPr/>
        <a:lstStyle/>
        <a:p>
          <a:endParaRPr lang="en-US"/>
        </a:p>
      </dgm:t>
    </dgm:pt>
    <dgm:pt modelId="{2335ED7D-D5C4-432A-BA62-87C131C24B9C}" type="sibTrans" cxnId="{84A91B22-F154-4D23-A296-EA9DABD73760}">
      <dgm:prSet/>
      <dgm:spPr/>
      <dgm:t>
        <a:bodyPr/>
        <a:lstStyle/>
        <a:p>
          <a:endParaRPr lang="en-US"/>
        </a:p>
      </dgm:t>
    </dgm:pt>
    <dgm:pt modelId="{81D2777D-2AB7-459B-9791-E8592CA59FA2}">
      <dgm:prSet/>
      <dgm:spPr/>
      <dgm:t>
        <a:bodyPr/>
        <a:lstStyle/>
        <a:p>
          <a:r>
            <a:rPr lang="en-US"/>
            <a:t>Elimination of HS/MESM Music Teacher</a:t>
          </a:r>
        </a:p>
      </dgm:t>
    </dgm:pt>
    <dgm:pt modelId="{27A8EF97-77DA-4815-B897-F5449BD48906}" type="parTrans" cxnId="{367A7B70-1577-43CA-995B-75FABD219924}">
      <dgm:prSet/>
      <dgm:spPr/>
      <dgm:t>
        <a:bodyPr/>
        <a:lstStyle/>
        <a:p>
          <a:endParaRPr lang="en-US"/>
        </a:p>
      </dgm:t>
    </dgm:pt>
    <dgm:pt modelId="{0E4DA96A-B2AD-473C-A27A-BE20E1272556}" type="sibTrans" cxnId="{367A7B70-1577-43CA-995B-75FABD219924}">
      <dgm:prSet/>
      <dgm:spPr/>
      <dgm:t>
        <a:bodyPr/>
        <a:lstStyle/>
        <a:p>
          <a:endParaRPr lang="en-US"/>
        </a:p>
      </dgm:t>
    </dgm:pt>
    <dgm:pt modelId="{89E007CE-D044-48D5-969B-C12638024B67}">
      <dgm:prSet/>
      <dgm:spPr/>
      <dgm:t>
        <a:bodyPr/>
        <a:lstStyle/>
        <a:p>
          <a:r>
            <a:rPr lang="en-US"/>
            <a:t>Elimination of 4 Administrative Assistants</a:t>
          </a:r>
        </a:p>
      </dgm:t>
    </dgm:pt>
    <dgm:pt modelId="{F70D6FBD-C9B4-4455-8FFA-A51B608817B6}" type="parTrans" cxnId="{D85DE57C-EF4E-4E98-B3B4-25404F6D9172}">
      <dgm:prSet/>
      <dgm:spPr/>
      <dgm:t>
        <a:bodyPr/>
        <a:lstStyle/>
        <a:p>
          <a:endParaRPr lang="en-US"/>
        </a:p>
      </dgm:t>
    </dgm:pt>
    <dgm:pt modelId="{F7F65C6F-75C2-45BF-A9F2-4B084F7C3A83}" type="sibTrans" cxnId="{D85DE57C-EF4E-4E98-B3B4-25404F6D9172}">
      <dgm:prSet/>
      <dgm:spPr/>
      <dgm:t>
        <a:bodyPr/>
        <a:lstStyle/>
        <a:p>
          <a:endParaRPr lang="en-US"/>
        </a:p>
      </dgm:t>
    </dgm:pt>
    <dgm:pt modelId="{3D2C5BDD-E742-4A3C-89E9-EFB895081A8E}" type="pres">
      <dgm:prSet presAssocID="{B0092895-69A6-43A3-BDBD-06F621CC390B}" presName="diagram" presStyleCnt="0">
        <dgm:presLayoutVars>
          <dgm:dir/>
          <dgm:resizeHandles val="exact"/>
        </dgm:presLayoutVars>
      </dgm:prSet>
      <dgm:spPr/>
    </dgm:pt>
    <dgm:pt modelId="{429AB078-EC68-495B-840D-EA64E15A28C0}" type="pres">
      <dgm:prSet presAssocID="{DCC9AF02-F6DB-4EB2-9696-831B5549540D}" presName="node" presStyleLbl="node1" presStyleIdx="0" presStyleCnt="11">
        <dgm:presLayoutVars>
          <dgm:bulletEnabled val="1"/>
        </dgm:presLayoutVars>
      </dgm:prSet>
      <dgm:spPr/>
    </dgm:pt>
    <dgm:pt modelId="{A0309F99-5A7D-4C9A-8A13-2D0A0A8B800C}" type="pres">
      <dgm:prSet presAssocID="{AB64A7F5-B7CB-449A-8599-60D9C5A5E3DB}" presName="sibTrans" presStyleCnt="0"/>
      <dgm:spPr/>
    </dgm:pt>
    <dgm:pt modelId="{E5D8E336-DB3C-48D0-ABD6-2CE19711C295}" type="pres">
      <dgm:prSet presAssocID="{FC55337E-A078-4418-8AA7-730CA717B1E8}" presName="node" presStyleLbl="node1" presStyleIdx="1" presStyleCnt="11">
        <dgm:presLayoutVars>
          <dgm:bulletEnabled val="1"/>
        </dgm:presLayoutVars>
      </dgm:prSet>
      <dgm:spPr/>
    </dgm:pt>
    <dgm:pt modelId="{812F763C-1162-4591-9D28-BF9E2E9EDE21}" type="pres">
      <dgm:prSet presAssocID="{81366F1C-79CE-45FA-92E5-3BA5EB2A044C}" presName="sibTrans" presStyleCnt="0"/>
      <dgm:spPr/>
    </dgm:pt>
    <dgm:pt modelId="{DCF3FEB1-F709-4C0C-AFE7-68D517177FD4}" type="pres">
      <dgm:prSet presAssocID="{D0AB3572-3C25-431C-9A1A-1185A99F54EE}" presName="node" presStyleLbl="node1" presStyleIdx="2" presStyleCnt="11">
        <dgm:presLayoutVars>
          <dgm:bulletEnabled val="1"/>
        </dgm:presLayoutVars>
      </dgm:prSet>
      <dgm:spPr/>
    </dgm:pt>
    <dgm:pt modelId="{F5CDB5F3-B067-44E4-8AC8-5B2BDF86C002}" type="pres">
      <dgm:prSet presAssocID="{8038E5BB-B68D-47E0-9B8B-C1EB081F26F7}" presName="sibTrans" presStyleCnt="0"/>
      <dgm:spPr/>
    </dgm:pt>
    <dgm:pt modelId="{A2A383FB-6E7C-409F-98A8-83B52527F9B3}" type="pres">
      <dgm:prSet presAssocID="{3ECD28AD-D976-4A63-BEDF-20E636228CCB}" presName="node" presStyleLbl="node1" presStyleIdx="3" presStyleCnt="11">
        <dgm:presLayoutVars>
          <dgm:bulletEnabled val="1"/>
        </dgm:presLayoutVars>
      </dgm:prSet>
      <dgm:spPr/>
    </dgm:pt>
    <dgm:pt modelId="{981A558C-99B0-4B1A-978A-0F6309EFC2E0}" type="pres">
      <dgm:prSet presAssocID="{93E830F1-CA62-4A70-AB18-3286E350ED2F}" presName="sibTrans" presStyleCnt="0"/>
      <dgm:spPr/>
    </dgm:pt>
    <dgm:pt modelId="{6C542BD7-ECDD-4413-B9E8-9AB40F8D1EAD}" type="pres">
      <dgm:prSet presAssocID="{730D3FA9-E03A-45A4-9E2B-B8A893095D06}" presName="node" presStyleLbl="node1" presStyleIdx="4" presStyleCnt="11">
        <dgm:presLayoutVars>
          <dgm:bulletEnabled val="1"/>
        </dgm:presLayoutVars>
      </dgm:prSet>
      <dgm:spPr/>
    </dgm:pt>
    <dgm:pt modelId="{9BFDFC64-1558-4F9C-B1B0-2097F52B773F}" type="pres">
      <dgm:prSet presAssocID="{37253042-53FD-4A84-974B-8919869906C6}" presName="sibTrans" presStyleCnt="0"/>
      <dgm:spPr/>
    </dgm:pt>
    <dgm:pt modelId="{5AC5643A-D814-4605-ACAB-14EA67BAB6A0}" type="pres">
      <dgm:prSet presAssocID="{3B4E954D-0E16-4B96-9730-2FA8E1143BBF}" presName="node" presStyleLbl="node1" presStyleIdx="5" presStyleCnt="11">
        <dgm:presLayoutVars>
          <dgm:bulletEnabled val="1"/>
        </dgm:presLayoutVars>
      </dgm:prSet>
      <dgm:spPr/>
    </dgm:pt>
    <dgm:pt modelId="{4CE4D0AA-509D-415E-B133-A2B30E96EC6F}" type="pres">
      <dgm:prSet presAssocID="{F1EEED9F-911C-45B1-900E-757A8D7E387D}" presName="sibTrans" presStyleCnt="0"/>
      <dgm:spPr/>
    </dgm:pt>
    <dgm:pt modelId="{48B86AC4-9973-4F50-97B2-1F8D2A08866B}" type="pres">
      <dgm:prSet presAssocID="{C430E84A-B553-4937-8EED-041B4763E04E}" presName="node" presStyleLbl="node1" presStyleIdx="6" presStyleCnt="11">
        <dgm:presLayoutVars>
          <dgm:bulletEnabled val="1"/>
        </dgm:presLayoutVars>
      </dgm:prSet>
      <dgm:spPr/>
    </dgm:pt>
    <dgm:pt modelId="{C93FA103-4F42-4616-8C51-C7B990F2F1CB}" type="pres">
      <dgm:prSet presAssocID="{0358E197-E84D-4BE3-A869-F0B047B1E71C}" presName="sibTrans" presStyleCnt="0"/>
      <dgm:spPr/>
    </dgm:pt>
    <dgm:pt modelId="{98F3CA89-19E4-4B1C-9F3C-A1802897D3A1}" type="pres">
      <dgm:prSet presAssocID="{0872A162-A7F4-4FEF-A5F3-11670599746C}" presName="node" presStyleLbl="node1" presStyleIdx="7" presStyleCnt="11">
        <dgm:presLayoutVars>
          <dgm:bulletEnabled val="1"/>
        </dgm:presLayoutVars>
      </dgm:prSet>
      <dgm:spPr/>
    </dgm:pt>
    <dgm:pt modelId="{E0990A2C-4255-4B73-8F86-00610D7EE238}" type="pres">
      <dgm:prSet presAssocID="{CE8D0420-E855-4F61-A224-A0B92D0C6AAC}" presName="sibTrans" presStyleCnt="0"/>
      <dgm:spPr/>
    </dgm:pt>
    <dgm:pt modelId="{62EB7856-BCFD-4C62-9B10-E84842FDCC6D}" type="pres">
      <dgm:prSet presAssocID="{02596660-06FA-4D72-A06C-F9586A3D6716}" presName="node" presStyleLbl="node1" presStyleIdx="8" presStyleCnt="11">
        <dgm:presLayoutVars>
          <dgm:bulletEnabled val="1"/>
        </dgm:presLayoutVars>
      </dgm:prSet>
      <dgm:spPr/>
    </dgm:pt>
    <dgm:pt modelId="{980FC849-DB98-4187-A8D1-A197DA1EE856}" type="pres">
      <dgm:prSet presAssocID="{2335ED7D-D5C4-432A-BA62-87C131C24B9C}" presName="sibTrans" presStyleCnt="0"/>
      <dgm:spPr/>
    </dgm:pt>
    <dgm:pt modelId="{52FDD24F-98E4-4683-A925-F6918D5C1A32}" type="pres">
      <dgm:prSet presAssocID="{81D2777D-2AB7-459B-9791-E8592CA59FA2}" presName="node" presStyleLbl="node1" presStyleIdx="9" presStyleCnt="11">
        <dgm:presLayoutVars>
          <dgm:bulletEnabled val="1"/>
        </dgm:presLayoutVars>
      </dgm:prSet>
      <dgm:spPr/>
    </dgm:pt>
    <dgm:pt modelId="{C057EA7A-F941-4696-A4B0-6EE962A9221F}" type="pres">
      <dgm:prSet presAssocID="{0E4DA96A-B2AD-473C-A27A-BE20E1272556}" presName="sibTrans" presStyleCnt="0"/>
      <dgm:spPr/>
    </dgm:pt>
    <dgm:pt modelId="{B7B2CCB8-5ED1-4AF5-8EC8-6207BD9EF9A5}" type="pres">
      <dgm:prSet presAssocID="{89E007CE-D044-48D5-969B-C12638024B67}" presName="node" presStyleLbl="node1" presStyleIdx="10" presStyleCnt="11">
        <dgm:presLayoutVars>
          <dgm:bulletEnabled val="1"/>
        </dgm:presLayoutVars>
      </dgm:prSet>
      <dgm:spPr/>
    </dgm:pt>
  </dgm:ptLst>
  <dgm:cxnLst>
    <dgm:cxn modelId="{57842109-5A1E-4659-BE4A-A040F34C15D6}" srcId="{B0092895-69A6-43A3-BDBD-06F621CC390B}" destId="{FC55337E-A078-4418-8AA7-730CA717B1E8}" srcOrd="1" destOrd="0" parTransId="{A2726DB0-103A-4DE8-8978-CEEABDFC2890}" sibTransId="{81366F1C-79CE-45FA-92E5-3BA5EB2A044C}"/>
    <dgm:cxn modelId="{92A5CC0C-EFAB-4A58-8ED9-119E45E2C917}" srcId="{B0092895-69A6-43A3-BDBD-06F621CC390B}" destId="{3B4E954D-0E16-4B96-9730-2FA8E1143BBF}" srcOrd="5" destOrd="0" parTransId="{2AA559FC-790B-48DB-9A2B-DCE945466DD6}" sibTransId="{F1EEED9F-911C-45B1-900E-757A8D7E387D}"/>
    <dgm:cxn modelId="{28F3C50D-68F0-4854-91A9-0490F975E46B}" type="presOf" srcId="{B0092895-69A6-43A3-BDBD-06F621CC390B}" destId="{3D2C5BDD-E742-4A3C-89E9-EFB895081A8E}" srcOrd="0" destOrd="0" presId="urn:microsoft.com/office/officeart/2005/8/layout/default"/>
    <dgm:cxn modelId="{32568112-6D64-45AF-8450-05BAF140FCC7}" type="presOf" srcId="{3B4E954D-0E16-4B96-9730-2FA8E1143BBF}" destId="{5AC5643A-D814-4605-ACAB-14EA67BAB6A0}" srcOrd="0" destOrd="0" presId="urn:microsoft.com/office/officeart/2005/8/layout/default"/>
    <dgm:cxn modelId="{05E0C91D-09BF-4098-90DD-D2162AC4D531}" type="presOf" srcId="{D0AB3572-3C25-431C-9A1A-1185A99F54EE}" destId="{DCF3FEB1-F709-4C0C-AFE7-68D517177FD4}" srcOrd="0" destOrd="0" presId="urn:microsoft.com/office/officeart/2005/8/layout/default"/>
    <dgm:cxn modelId="{84A91B22-F154-4D23-A296-EA9DABD73760}" srcId="{B0092895-69A6-43A3-BDBD-06F621CC390B}" destId="{02596660-06FA-4D72-A06C-F9586A3D6716}" srcOrd="8" destOrd="0" parTransId="{AA9F369B-CD59-41A2-B447-733B5FDE878A}" sibTransId="{2335ED7D-D5C4-432A-BA62-87C131C24B9C}"/>
    <dgm:cxn modelId="{94EA3931-1A20-46DF-8308-F17D4BA9978C}" srcId="{B0092895-69A6-43A3-BDBD-06F621CC390B}" destId="{DCC9AF02-F6DB-4EB2-9696-831B5549540D}" srcOrd="0" destOrd="0" parTransId="{6AC31CBB-97D1-4871-91EF-CE79F32E7345}" sibTransId="{AB64A7F5-B7CB-449A-8599-60D9C5A5E3DB}"/>
    <dgm:cxn modelId="{3BCC5A5B-C906-467A-A16A-85D047B992A4}" type="presOf" srcId="{0872A162-A7F4-4FEF-A5F3-11670599746C}" destId="{98F3CA89-19E4-4B1C-9F3C-A1802897D3A1}" srcOrd="0" destOrd="0" presId="urn:microsoft.com/office/officeart/2005/8/layout/default"/>
    <dgm:cxn modelId="{4B852041-7EFB-4173-BE52-0AD58324E921}" type="presOf" srcId="{FC55337E-A078-4418-8AA7-730CA717B1E8}" destId="{E5D8E336-DB3C-48D0-ABD6-2CE19711C295}" srcOrd="0" destOrd="0" presId="urn:microsoft.com/office/officeart/2005/8/layout/default"/>
    <dgm:cxn modelId="{021E6D65-1B11-445B-8BC2-436ECE287266}" srcId="{B0092895-69A6-43A3-BDBD-06F621CC390B}" destId="{0872A162-A7F4-4FEF-A5F3-11670599746C}" srcOrd="7" destOrd="0" parTransId="{24AA6EAE-2871-4294-95A5-9CCBDA43DE58}" sibTransId="{CE8D0420-E855-4F61-A224-A0B92D0C6AAC}"/>
    <dgm:cxn modelId="{367A7B70-1577-43CA-995B-75FABD219924}" srcId="{B0092895-69A6-43A3-BDBD-06F621CC390B}" destId="{81D2777D-2AB7-459B-9791-E8592CA59FA2}" srcOrd="9" destOrd="0" parTransId="{27A8EF97-77DA-4815-B897-F5449BD48906}" sibTransId="{0E4DA96A-B2AD-473C-A27A-BE20E1272556}"/>
    <dgm:cxn modelId="{D85DE57C-EF4E-4E98-B3B4-25404F6D9172}" srcId="{B0092895-69A6-43A3-BDBD-06F621CC390B}" destId="{89E007CE-D044-48D5-969B-C12638024B67}" srcOrd="10" destOrd="0" parTransId="{F70D6FBD-C9B4-4455-8FFA-A51B608817B6}" sibTransId="{F7F65C6F-75C2-45BF-A9F2-4B084F7C3A83}"/>
    <dgm:cxn modelId="{F0AD8583-3040-4147-A194-C85F65A7C6AA}" type="presOf" srcId="{89E007CE-D044-48D5-969B-C12638024B67}" destId="{B7B2CCB8-5ED1-4AF5-8EC8-6207BD9EF9A5}" srcOrd="0" destOrd="0" presId="urn:microsoft.com/office/officeart/2005/8/layout/default"/>
    <dgm:cxn modelId="{2B61CA83-4A80-42AE-AF37-189FA1193D14}" type="presOf" srcId="{730D3FA9-E03A-45A4-9E2B-B8A893095D06}" destId="{6C542BD7-ECDD-4413-B9E8-9AB40F8D1EAD}" srcOrd="0" destOrd="0" presId="urn:microsoft.com/office/officeart/2005/8/layout/default"/>
    <dgm:cxn modelId="{DC16C18A-5E5B-4390-B8FB-21631A52D51C}" srcId="{B0092895-69A6-43A3-BDBD-06F621CC390B}" destId="{730D3FA9-E03A-45A4-9E2B-B8A893095D06}" srcOrd="4" destOrd="0" parTransId="{CA0695EA-5D98-47BC-81AB-491434AC4899}" sibTransId="{37253042-53FD-4A84-974B-8919869906C6}"/>
    <dgm:cxn modelId="{65C42B94-8017-42CB-8716-7430C358C9EF}" type="presOf" srcId="{C430E84A-B553-4937-8EED-041B4763E04E}" destId="{48B86AC4-9973-4F50-97B2-1F8D2A08866B}" srcOrd="0" destOrd="0" presId="urn:microsoft.com/office/officeart/2005/8/layout/default"/>
    <dgm:cxn modelId="{B8322E94-5350-4C52-89F5-8FCBAFA2F61A}" srcId="{B0092895-69A6-43A3-BDBD-06F621CC390B}" destId="{D0AB3572-3C25-431C-9A1A-1185A99F54EE}" srcOrd="2" destOrd="0" parTransId="{1307C9E9-3219-49F6-A92F-5B512D94CCE7}" sibTransId="{8038E5BB-B68D-47E0-9B8B-C1EB081F26F7}"/>
    <dgm:cxn modelId="{1EFBC8A0-9696-475E-9E34-A635E08057CA}" srcId="{B0092895-69A6-43A3-BDBD-06F621CC390B}" destId="{3ECD28AD-D976-4A63-BEDF-20E636228CCB}" srcOrd="3" destOrd="0" parTransId="{EFA38093-B81D-466C-8870-53F7B8722E2F}" sibTransId="{93E830F1-CA62-4A70-AB18-3286E350ED2F}"/>
    <dgm:cxn modelId="{888503B7-3809-4C72-8238-F1952E22D3E2}" type="presOf" srcId="{3ECD28AD-D976-4A63-BEDF-20E636228CCB}" destId="{A2A383FB-6E7C-409F-98A8-83B52527F9B3}" srcOrd="0" destOrd="0" presId="urn:microsoft.com/office/officeart/2005/8/layout/default"/>
    <dgm:cxn modelId="{DDB621BB-25FB-4EA8-8049-D2E2C611BD57}" type="presOf" srcId="{81D2777D-2AB7-459B-9791-E8592CA59FA2}" destId="{52FDD24F-98E4-4683-A925-F6918D5C1A32}" srcOrd="0" destOrd="0" presId="urn:microsoft.com/office/officeart/2005/8/layout/default"/>
    <dgm:cxn modelId="{6E5FC9C6-305A-4FF8-9026-E809F235C9E3}" type="presOf" srcId="{02596660-06FA-4D72-A06C-F9586A3D6716}" destId="{62EB7856-BCFD-4C62-9B10-E84842FDCC6D}" srcOrd="0" destOrd="0" presId="urn:microsoft.com/office/officeart/2005/8/layout/default"/>
    <dgm:cxn modelId="{C077D3C7-82F6-4248-9157-457D7E8F327E}" srcId="{B0092895-69A6-43A3-BDBD-06F621CC390B}" destId="{C430E84A-B553-4937-8EED-041B4763E04E}" srcOrd="6" destOrd="0" parTransId="{24537DE7-9F59-43E2-99DD-96A120FED11B}" sibTransId="{0358E197-E84D-4BE3-A869-F0B047B1E71C}"/>
    <dgm:cxn modelId="{548D2FD4-0A03-4B6F-BE7F-8583F8075B5B}" type="presOf" srcId="{DCC9AF02-F6DB-4EB2-9696-831B5549540D}" destId="{429AB078-EC68-495B-840D-EA64E15A28C0}" srcOrd="0" destOrd="0" presId="urn:microsoft.com/office/officeart/2005/8/layout/default"/>
    <dgm:cxn modelId="{A740B8E1-1367-42A0-A1E0-218ED79C6101}" type="presParOf" srcId="{3D2C5BDD-E742-4A3C-89E9-EFB895081A8E}" destId="{429AB078-EC68-495B-840D-EA64E15A28C0}" srcOrd="0" destOrd="0" presId="urn:microsoft.com/office/officeart/2005/8/layout/default"/>
    <dgm:cxn modelId="{735AC72E-7582-410F-BA37-5A6A0A71F15B}" type="presParOf" srcId="{3D2C5BDD-E742-4A3C-89E9-EFB895081A8E}" destId="{A0309F99-5A7D-4C9A-8A13-2D0A0A8B800C}" srcOrd="1" destOrd="0" presId="urn:microsoft.com/office/officeart/2005/8/layout/default"/>
    <dgm:cxn modelId="{DE4C65EF-1BDB-40B9-8318-AF1E3236A886}" type="presParOf" srcId="{3D2C5BDD-E742-4A3C-89E9-EFB895081A8E}" destId="{E5D8E336-DB3C-48D0-ABD6-2CE19711C295}" srcOrd="2" destOrd="0" presId="urn:microsoft.com/office/officeart/2005/8/layout/default"/>
    <dgm:cxn modelId="{40371470-BB8E-4BED-971B-E2347304346C}" type="presParOf" srcId="{3D2C5BDD-E742-4A3C-89E9-EFB895081A8E}" destId="{812F763C-1162-4591-9D28-BF9E2E9EDE21}" srcOrd="3" destOrd="0" presId="urn:microsoft.com/office/officeart/2005/8/layout/default"/>
    <dgm:cxn modelId="{7FE70921-C4F2-4302-8571-1298E68CC043}" type="presParOf" srcId="{3D2C5BDD-E742-4A3C-89E9-EFB895081A8E}" destId="{DCF3FEB1-F709-4C0C-AFE7-68D517177FD4}" srcOrd="4" destOrd="0" presId="urn:microsoft.com/office/officeart/2005/8/layout/default"/>
    <dgm:cxn modelId="{C62ACA46-F85F-41C2-95DC-E58EB7CF879F}" type="presParOf" srcId="{3D2C5BDD-E742-4A3C-89E9-EFB895081A8E}" destId="{F5CDB5F3-B067-44E4-8AC8-5B2BDF86C002}" srcOrd="5" destOrd="0" presId="urn:microsoft.com/office/officeart/2005/8/layout/default"/>
    <dgm:cxn modelId="{39A3FAE9-6E59-470B-90E1-0472B912B1B3}" type="presParOf" srcId="{3D2C5BDD-E742-4A3C-89E9-EFB895081A8E}" destId="{A2A383FB-6E7C-409F-98A8-83B52527F9B3}" srcOrd="6" destOrd="0" presId="urn:microsoft.com/office/officeart/2005/8/layout/default"/>
    <dgm:cxn modelId="{B8050D68-19E3-4741-BBCD-6C71EA76EA0D}" type="presParOf" srcId="{3D2C5BDD-E742-4A3C-89E9-EFB895081A8E}" destId="{981A558C-99B0-4B1A-978A-0F6309EFC2E0}" srcOrd="7" destOrd="0" presId="urn:microsoft.com/office/officeart/2005/8/layout/default"/>
    <dgm:cxn modelId="{AB985F0A-E63B-4663-9FF7-927C55C82803}" type="presParOf" srcId="{3D2C5BDD-E742-4A3C-89E9-EFB895081A8E}" destId="{6C542BD7-ECDD-4413-B9E8-9AB40F8D1EAD}" srcOrd="8" destOrd="0" presId="urn:microsoft.com/office/officeart/2005/8/layout/default"/>
    <dgm:cxn modelId="{84FDEFDE-C305-447A-9BF7-3E3A13C35114}" type="presParOf" srcId="{3D2C5BDD-E742-4A3C-89E9-EFB895081A8E}" destId="{9BFDFC64-1558-4F9C-B1B0-2097F52B773F}" srcOrd="9" destOrd="0" presId="urn:microsoft.com/office/officeart/2005/8/layout/default"/>
    <dgm:cxn modelId="{3CFED0AD-09E7-4772-BDE1-99A0207084DB}" type="presParOf" srcId="{3D2C5BDD-E742-4A3C-89E9-EFB895081A8E}" destId="{5AC5643A-D814-4605-ACAB-14EA67BAB6A0}" srcOrd="10" destOrd="0" presId="urn:microsoft.com/office/officeart/2005/8/layout/default"/>
    <dgm:cxn modelId="{32888EE2-1FEF-4535-963A-A3C36CB2D17E}" type="presParOf" srcId="{3D2C5BDD-E742-4A3C-89E9-EFB895081A8E}" destId="{4CE4D0AA-509D-415E-B133-A2B30E96EC6F}" srcOrd="11" destOrd="0" presId="urn:microsoft.com/office/officeart/2005/8/layout/default"/>
    <dgm:cxn modelId="{52F5984A-17DB-460B-B436-A30F0AAB7AA6}" type="presParOf" srcId="{3D2C5BDD-E742-4A3C-89E9-EFB895081A8E}" destId="{48B86AC4-9973-4F50-97B2-1F8D2A08866B}" srcOrd="12" destOrd="0" presId="urn:microsoft.com/office/officeart/2005/8/layout/default"/>
    <dgm:cxn modelId="{40C432D2-222E-4B0F-AA7F-C2611D7D1FC1}" type="presParOf" srcId="{3D2C5BDD-E742-4A3C-89E9-EFB895081A8E}" destId="{C93FA103-4F42-4616-8C51-C7B990F2F1CB}" srcOrd="13" destOrd="0" presId="urn:microsoft.com/office/officeart/2005/8/layout/default"/>
    <dgm:cxn modelId="{967408AA-E8FA-43D6-8E19-8F1A20B1220A}" type="presParOf" srcId="{3D2C5BDD-E742-4A3C-89E9-EFB895081A8E}" destId="{98F3CA89-19E4-4B1C-9F3C-A1802897D3A1}" srcOrd="14" destOrd="0" presId="urn:microsoft.com/office/officeart/2005/8/layout/default"/>
    <dgm:cxn modelId="{859E7E85-3272-4997-871E-86FF9B4387BB}" type="presParOf" srcId="{3D2C5BDD-E742-4A3C-89E9-EFB895081A8E}" destId="{E0990A2C-4255-4B73-8F86-00610D7EE238}" srcOrd="15" destOrd="0" presId="urn:microsoft.com/office/officeart/2005/8/layout/default"/>
    <dgm:cxn modelId="{CE93C2B3-31A9-430E-93A2-8177E7F72E95}" type="presParOf" srcId="{3D2C5BDD-E742-4A3C-89E9-EFB895081A8E}" destId="{62EB7856-BCFD-4C62-9B10-E84842FDCC6D}" srcOrd="16" destOrd="0" presId="urn:microsoft.com/office/officeart/2005/8/layout/default"/>
    <dgm:cxn modelId="{6E00D436-AE00-4BE7-AE49-3E6AB753A66F}" type="presParOf" srcId="{3D2C5BDD-E742-4A3C-89E9-EFB895081A8E}" destId="{980FC849-DB98-4187-A8D1-A197DA1EE856}" srcOrd="17" destOrd="0" presId="urn:microsoft.com/office/officeart/2005/8/layout/default"/>
    <dgm:cxn modelId="{7399E06F-23E9-4729-A607-3D640E9F76CF}" type="presParOf" srcId="{3D2C5BDD-E742-4A3C-89E9-EFB895081A8E}" destId="{52FDD24F-98E4-4683-A925-F6918D5C1A32}" srcOrd="18" destOrd="0" presId="urn:microsoft.com/office/officeart/2005/8/layout/default"/>
    <dgm:cxn modelId="{F18D5459-A067-41A7-A120-A2DDAC4D14E3}" type="presParOf" srcId="{3D2C5BDD-E742-4A3C-89E9-EFB895081A8E}" destId="{C057EA7A-F941-4696-A4B0-6EE962A9221F}" srcOrd="19" destOrd="0" presId="urn:microsoft.com/office/officeart/2005/8/layout/default"/>
    <dgm:cxn modelId="{19F10EB2-6501-4DA0-918A-BA2024BCC871}" type="presParOf" srcId="{3D2C5BDD-E742-4A3C-89E9-EFB895081A8E}" destId="{B7B2CCB8-5ED1-4AF5-8EC8-6207BD9EF9A5}" srcOrd="2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4B4E656-DCDC-48EE-86C5-35284C9A5EA0}" type="doc">
      <dgm:prSet loTypeId="urn:microsoft.com/office/officeart/2016/7/layout/LinearBlockProcessNumbered" loCatId="process" qsTypeId="urn:microsoft.com/office/officeart/2005/8/quickstyle/simple1" qsCatId="simple" csTypeId="urn:microsoft.com/office/officeart/2005/8/colors/colorful1" csCatId="colorful"/>
      <dgm:spPr/>
      <dgm:t>
        <a:bodyPr/>
        <a:lstStyle/>
        <a:p>
          <a:endParaRPr lang="en-US"/>
        </a:p>
      </dgm:t>
    </dgm:pt>
    <dgm:pt modelId="{20106E3C-78BC-44D9-920E-B06B5201CA80}">
      <dgm:prSet/>
      <dgm:spPr/>
      <dgm:t>
        <a:bodyPr/>
        <a:lstStyle/>
        <a:p>
          <a:r>
            <a:rPr lang="en-US"/>
            <a:t>Elimination of High School Sports</a:t>
          </a:r>
        </a:p>
      </dgm:t>
    </dgm:pt>
    <dgm:pt modelId="{FBF8F250-0BA7-4298-8A8A-A917234DEF36}" type="parTrans" cxnId="{C43B90D0-FEAD-4196-B6B4-263C3FD1AC02}">
      <dgm:prSet/>
      <dgm:spPr/>
      <dgm:t>
        <a:bodyPr/>
        <a:lstStyle/>
        <a:p>
          <a:endParaRPr lang="en-US"/>
        </a:p>
      </dgm:t>
    </dgm:pt>
    <dgm:pt modelId="{7F43BFCE-C5E2-419F-9395-27547E2AC472}" type="sibTrans" cxnId="{C43B90D0-FEAD-4196-B6B4-263C3FD1AC02}">
      <dgm:prSet phldrT="01"/>
      <dgm:spPr/>
      <dgm:t>
        <a:bodyPr/>
        <a:lstStyle/>
        <a:p>
          <a:r>
            <a:rPr lang="en-US"/>
            <a:t>01</a:t>
          </a:r>
        </a:p>
      </dgm:t>
    </dgm:pt>
    <dgm:pt modelId="{EE6F1E32-63D5-4C29-8FEC-018346353163}">
      <dgm:prSet/>
      <dgm:spPr/>
      <dgm:t>
        <a:bodyPr/>
        <a:lstStyle/>
        <a:p>
          <a:r>
            <a:rPr lang="en-US"/>
            <a:t>Elimination of Extracurriculars at all schools</a:t>
          </a:r>
        </a:p>
      </dgm:t>
    </dgm:pt>
    <dgm:pt modelId="{07A15BB9-C242-4C7E-8C90-367A6E54634B}" type="parTrans" cxnId="{56A8E45E-03E2-4F4E-B97E-E2E722C24ED5}">
      <dgm:prSet/>
      <dgm:spPr/>
      <dgm:t>
        <a:bodyPr/>
        <a:lstStyle/>
        <a:p>
          <a:endParaRPr lang="en-US"/>
        </a:p>
      </dgm:t>
    </dgm:pt>
    <dgm:pt modelId="{E6141C47-0042-4097-B8C9-ED9B4B67DFD6}" type="sibTrans" cxnId="{56A8E45E-03E2-4F4E-B97E-E2E722C24ED5}">
      <dgm:prSet phldrT="02"/>
      <dgm:spPr/>
      <dgm:t>
        <a:bodyPr/>
        <a:lstStyle/>
        <a:p>
          <a:r>
            <a:rPr lang="en-US"/>
            <a:t>02</a:t>
          </a:r>
        </a:p>
      </dgm:t>
    </dgm:pt>
    <dgm:pt modelId="{06061560-86D5-49AF-A68F-295B44F42C28}">
      <dgm:prSet/>
      <dgm:spPr/>
      <dgm:t>
        <a:bodyPr/>
        <a:lstStyle/>
        <a:p>
          <a:r>
            <a:rPr lang="en-US"/>
            <a:t>Reduction in electives</a:t>
          </a:r>
        </a:p>
      </dgm:t>
    </dgm:pt>
    <dgm:pt modelId="{1083F5BC-B9FA-4CF5-9481-18DB35E0AB5B}" type="parTrans" cxnId="{17F37A5E-83BC-4077-864F-91642CFCF1E3}">
      <dgm:prSet/>
      <dgm:spPr/>
      <dgm:t>
        <a:bodyPr/>
        <a:lstStyle/>
        <a:p>
          <a:endParaRPr lang="en-US"/>
        </a:p>
      </dgm:t>
    </dgm:pt>
    <dgm:pt modelId="{432927B7-EEA7-41B1-8625-62370F1377CD}" type="sibTrans" cxnId="{17F37A5E-83BC-4077-864F-91642CFCF1E3}">
      <dgm:prSet phldrT="03"/>
      <dgm:spPr/>
      <dgm:t>
        <a:bodyPr/>
        <a:lstStyle/>
        <a:p>
          <a:r>
            <a:rPr lang="en-US"/>
            <a:t>03</a:t>
          </a:r>
        </a:p>
      </dgm:t>
    </dgm:pt>
    <dgm:pt modelId="{D08391A1-CC7A-4B6F-85C2-C0DCFF7B15FC}">
      <dgm:prSet/>
      <dgm:spPr/>
      <dgm:t>
        <a:bodyPr/>
        <a:lstStyle/>
        <a:p>
          <a:r>
            <a:rPr lang="en-US"/>
            <a:t>Elimination of Middle and High School Music</a:t>
          </a:r>
        </a:p>
      </dgm:t>
    </dgm:pt>
    <dgm:pt modelId="{88B44B1A-D043-4BF7-9697-ACB4A4B8EBF1}" type="parTrans" cxnId="{BD7BCA4B-704F-403E-896C-A7B20A894D11}">
      <dgm:prSet/>
      <dgm:spPr/>
      <dgm:t>
        <a:bodyPr/>
        <a:lstStyle/>
        <a:p>
          <a:endParaRPr lang="en-US"/>
        </a:p>
      </dgm:t>
    </dgm:pt>
    <dgm:pt modelId="{4F98D787-5B6C-425C-9097-C875F5795268}" type="sibTrans" cxnId="{BD7BCA4B-704F-403E-896C-A7B20A894D11}">
      <dgm:prSet phldrT="04"/>
      <dgm:spPr/>
      <dgm:t>
        <a:bodyPr/>
        <a:lstStyle/>
        <a:p>
          <a:r>
            <a:rPr lang="en-US"/>
            <a:t>04</a:t>
          </a:r>
        </a:p>
      </dgm:t>
    </dgm:pt>
    <dgm:pt modelId="{473A9A48-1789-4C4B-8436-2BF0A7F1DB2D}">
      <dgm:prSet/>
      <dgm:spPr/>
      <dgm:t>
        <a:bodyPr/>
        <a:lstStyle/>
        <a:p>
          <a:r>
            <a:rPr lang="en-US"/>
            <a:t>Reduction/Elimination in Honors/AP Classes</a:t>
          </a:r>
        </a:p>
      </dgm:t>
    </dgm:pt>
    <dgm:pt modelId="{CB9E30F1-EB75-47A0-B635-BB01D18DEAEB}" type="parTrans" cxnId="{2AF7EAB0-AC00-4D9E-A4DF-5B16051BD8D2}">
      <dgm:prSet/>
      <dgm:spPr/>
      <dgm:t>
        <a:bodyPr/>
        <a:lstStyle/>
        <a:p>
          <a:endParaRPr lang="en-US"/>
        </a:p>
      </dgm:t>
    </dgm:pt>
    <dgm:pt modelId="{AACB4292-9274-46E8-82DA-D384AD56971B}" type="sibTrans" cxnId="{2AF7EAB0-AC00-4D9E-A4DF-5B16051BD8D2}">
      <dgm:prSet phldrT="05"/>
      <dgm:spPr/>
      <dgm:t>
        <a:bodyPr/>
        <a:lstStyle/>
        <a:p>
          <a:r>
            <a:rPr lang="en-US"/>
            <a:t>05</a:t>
          </a:r>
        </a:p>
      </dgm:t>
    </dgm:pt>
    <dgm:pt modelId="{7B669AE1-F952-4716-A76B-0BEF05816AEE}" type="pres">
      <dgm:prSet presAssocID="{84B4E656-DCDC-48EE-86C5-35284C9A5EA0}" presName="Name0" presStyleCnt="0">
        <dgm:presLayoutVars>
          <dgm:animLvl val="lvl"/>
          <dgm:resizeHandles val="exact"/>
        </dgm:presLayoutVars>
      </dgm:prSet>
      <dgm:spPr/>
    </dgm:pt>
    <dgm:pt modelId="{B5CCD0C6-9EB6-4A3B-BE47-8E161A83892E}" type="pres">
      <dgm:prSet presAssocID="{20106E3C-78BC-44D9-920E-B06B5201CA80}" presName="compositeNode" presStyleCnt="0">
        <dgm:presLayoutVars>
          <dgm:bulletEnabled val="1"/>
        </dgm:presLayoutVars>
      </dgm:prSet>
      <dgm:spPr/>
    </dgm:pt>
    <dgm:pt modelId="{70BD287A-945A-49F1-9A22-32BD4F422D99}" type="pres">
      <dgm:prSet presAssocID="{20106E3C-78BC-44D9-920E-B06B5201CA80}" presName="bgRect" presStyleLbl="alignNode1" presStyleIdx="0" presStyleCnt="5"/>
      <dgm:spPr/>
    </dgm:pt>
    <dgm:pt modelId="{58D8DEC5-2106-4160-ACF4-6DA6A14CF1F0}" type="pres">
      <dgm:prSet presAssocID="{7F43BFCE-C5E2-419F-9395-27547E2AC472}" presName="sibTransNodeRect" presStyleLbl="alignNode1" presStyleIdx="0" presStyleCnt="5">
        <dgm:presLayoutVars>
          <dgm:chMax val="0"/>
          <dgm:bulletEnabled val="1"/>
        </dgm:presLayoutVars>
      </dgm:prSet>
      <dgm:spPr/>
    </dgm:pt>
    <dgm:pt modelId="{1CD083E7-1694-4752-86AB-D11ADB32C513}" type="pres">
      <dgm:prSet presAssocID="{20106E3C-78BC-44D9-920E-B06B5201CA80}" presName="nodeRect" presStyleLbl="alignNode1" presStyleIdx="0" presStyleCnt="5">
        <dgm:presLayoutVars>
          <dgm:bulletEnabled val="1"/>
        </dgm:presLayoutVars>
      </dgm:prSet>
      <dgm:spPr/>
    </dgm:pt>
    <dgm:pt modelId="{04867922-1134-44F3-945A-C3C891D7BE06}" type="pres">
      <dgm:prSet presAssocID="{7F43BFCE-C5E2-419F-9395-27547E2AC472}" presName="sibTrans" presStyleCnt="0"/>
      <dgm:spPr/>
    </dgm:pt>
    <dgm:pt modelId="{0614CD36-0EE6-452D-988D-D6365CF58DA1}" type="pres">
      <dgm:prSet presAssocID="{EE6F1E32-63D5-4C29-8FEC-018346353163}" presName="compositeNode" presStyleCnt="0">
        <dgm:presLayoutVars>
          <dgm:bulletEnabled val="1"/>
        </dgm:presLayoutVars>
      </dgm:prSet>
      <dgm:spPr/>
    </dgm:pt>
    <dgm:pt modelId="{09F2CDFE-F295-40FB-ABED-13469E96DE81}" type="pres">
      <dgm:prSet presAssocID="{EE6F1E32-63D5-4C29-8FEC-018346353163}" presName="bgRect" presStyleLbl="alignNode1" presStyleIdx="1" presStyleCnt="5"/>
      <dgm:spPr/>
    </dgm:pt>
    <dgm:pt modelId="{BE327A2A-A9C3-4215-915B-E7058A997982}" type="pres">
      <dgm:prSet presAssocID="{E6141C47-0042-4097-B8C9-ED9B4B67DFD6}" presName="sibTransNodeRect" presStyleLbl="alignNode1" presStyleIdx="1" presStyleCnt="5">
        <dgm:presLayoutVars>
          <dgm:chMax val="0"/>
          <dgm:bulletEnabled val="1"/>
        </dgm:presLayoutVars>
      </dgm:prSet>
      <dgm:spPr/>
    </dgm:pt>
    <dgm:pt modelId="{8CBC18DA-4929-49B8-8995-690CA98B8086}" type="pres">
      <dgm:prSet presAssocID="{EE6F1E32-63D5-4C29-8FEC-018346353163}" presName="nodeRect" presStyleLbl="alignNode1" presStyleIdx="1" presStyleCnt="5">
        <dgm:presLayoutVars>
          <dgm:bulletEnabled val="1"/>
        </dgm:presLayoutVars>
      </dgm:prSet>
      <dgm:spPr/>
    </dgm:pt>
    <dgm:pt modelId="{DB768F1D-0E5F-43EB-91F4-9474165515B1}" type="pres">
      <dgm:prSet presAssocID="{E6141C47-0042-4097-B8C9-ED9B4B67DFD6}" presName="sibTrans" presStyleCnt="0"/>
      <dgm:spPr/>
    </dgm:pt>
    <dgm:pt modelId="{BAC62EF7-F746-4118-80A8-0B52F1271DF6}" type="pres">
      <dgm:prSet presAssocID="{06061560-86D5-49AF-A68F-295B44F42C28}" presName="compositeNode" presStyleCnt="0">
        <dgm:presLayoutVars>
          <dgm:bulletEnabled val="1"/>
        </dgm:presLayoutVars>
      </dgm:prSet>
      <dgm:spPr/>
    </dgm:pt>
    <dgm:pt modelId="{3278F87C-899A-4FEE-B895-EB7CA1494759}" type="pres">
      <dgm:prSet presAssocID="{06061560-86D5-49AF-A68F-295B44F42C28}" presName="bgRect" presStyleLbl="alignNode1" presStyleIdx="2" presStyleCnt="5"/>
      <dgm:spPr/>
    </dgm:pt>
    <dgm:pt modelId="{37771619-4797-4B91-9EA3-D533867AE523}" type="pres">
      <dgm:prSet presAssocID="{432927B7-EEA7-41B1-8625-62370F1377CD}" presName="sibTransNodeRect" presStyleLbl="alignNode1" presStyleIdx="2" presStyleCnt="5">
        <dgm:presLayoutVars>
          <dgm:chMax val="0"/>
          <dgm:bulletEnabled val="1"/>
        </dgm:presLayoutVars>
      </dgm:prSet>
      <dgm:spPr/>
    </dgm:pt>
    <dgm:pt modelId="{4AE3EA26-373D-4FD7-AA0A-8EF68BCE40F3}" type="pres">
      <dgm:prSet presAssocID="{06061560-86D5-49AF-A68F-295B44F42C28}" presName="nodeRect" presStyleLbl="alignNode1" presStyleIdx="2" presStyleCnt="5">
        <dgm:presLayoutVars>
          <dgm:bulletEnabled val="1"/>
        </dgm:presLayoutVars>
      </dgm:prSet>
      <dgm:spPr/>
    </dgm:pt>
    <dgm:pt modelId="{5D1CEE5B-AC25-4307-824F-FE99E1CCB895}" type="pres">
      <dgm:prSet presAssocID="{432927B7-EEA7-41B1-8625-62370F1377CD}" presName="sibTrans" presStyleCnt="0"/>
      <dgm:spPr/>
    </dgm:pt>
    <dgm:pt modelId="{C2522CD5-AEC3-4976-960D-27654A110D5E}" type="pres">
      <dgm:prSet presAssocID="{D08391A1-CC7A-4B6F-85C2-C0DCFF7B15FC}" presName="compositeNode" presStyleCnt="0">
        <dgm:presLayoutVars>
          <dgm:bulletEnabled val="1"/>
        </dgm:presLayoutVars>
      </dgm:prSet>
      <dgm:spPr/>
    </dgm:pt>
    <dgm:pt modelId="{AACE76B5-A867-4F16-8605-719D58D19C8A}" type="pres">
      <dgm:prSet presAssocID="{D08391A1-CC7A-4B6F-85C2-C0DCFF7B15FC}" presName="bgRect" presStyleLbl="alignNode1" presStyleIdx="3" presStyleCnt="5"/>
      <dgm:spPr/>
    </dgm:pt>
    <dgm:pt modelId="{2DE931A2-9F0E-41B0-BFBE-D1E3CC345DFD}" type="pres">
      <dgm:prSet presAssocID="{4F98D787-5B6C-425C-9097-C875F5795268}" presName="sibTransNodeRect" presStyleLbl="alignNode1" presStyleIdx="3" presStyleCnt="5">
        <dgm:presLayoutVars>
          <dgm:chMax val="0"/>
          <dgm:bulletEnabled val="1"/>
        </dgm:presLayoutVars>
      </dgm:prSet>
      <dgm:spPr/>
    </dgm:pt>
    <dgm:pt modelId="{B12083F4-41A7-4B8B-A4D8-AAD4988C794A}" type="pres">
      <dgm:prSet presAssocID="{D08391A1-CC7A-4B6F-85C2-C0DCFF7B15FC}" presName="nodeRect" presStyleLbl="alignNode1" presStyleIdx="3" presStyleCnt="5">
        <dgm:presLayoutVars>
          <dgm:bulletEnabled val="1"/>
        </dgm:presLayoutVars>
      </dgm:prSet>
      <dgm:spPr/>
    </dgm:pt>
    <dgm:pt modelId="{445BA509-C824-4C0E-ACEA-9C915C918714}" type="pres">
      <dgm:prSet presAssocID="{4F98D787-5B6C-425C-9097-C875F5795268}" presName="sibTrans" presStyleCnt="0"/>
      <dgm:spPr/>
    </dgm:pt>
    <dgm:pt modelId="{5B2371D9-2CF1-4338-BA56-5FF7812FF836}" type="pres">
      <dgm:prSet presAssocID="{473A9A48-1789-4C4B-8436-2BF0A7F1DB2D}" presName="compositeNode" presStyleCnt="0">
        <dgm:presLayoutVars>
          <dgm:bulletEnabled val="1"/>
        </dgm:presLayoutVars>
      </dgm:prSet>
      <dgm:spPr/>
    </dgm:pt>
    <dgm:pt modelId="{B91CE03E-D703-4D98-B5E9-E500EB0E4C61}" type="pres">
      <dgm:prSet presAssocID="{473A9A48-1789-4C4B-8436-2BF0A7F1DB2D}" presName="bgRect" presStyleLbl="alignNode1" presStyleIdx="4" presStyleCnt="5"/>
      <dgm:spPr/>
    </dgm:pt>
    <dgm:pt modelId="{816B885E-1852-4D63-8535-B72E326B09D5}" type="pres">
      <dgm:prSet presAssocID="{AACB4292-9274-46E8-82DA-D384AD56971B}" presName="sibTransNodeRect" presStyleLbl="alignNode1" presStyleIdx="4" presStyleCnt="5">
        <dgm:presLayoutVars>
          <dgm:chMax val="0"/>
          <dgm:bulletEnabled val="1"/>
        </dgm:presLayoutVars>
      </dgm:prSet>
      <dgm:spPr/>
    </dgm:pt>
    <dgm:pt modelId="{EE10C18D-3794-4E26-B2FB-9CE1FD8E6460}" type="pres">
      <dgm:prSet presAssocID="{473A9A48-1789-4C4B-8436-2BF0A7F1DB2D}" presName="nodeRect" presStyleLbl="alignNode1" presStyleIdx="4" presStyleCnt="5">
        <dgm:presLayoutVars>
          <dgm:bulletEnabled val="1"/>
        </dgm:presLayoutVars>
      </dgm:prSet>
      <dgm:spPr/>
    </dgm:pt>
  </dgm:ptLst>
  <dgm:cxnLst>
    <dgm:cxn modelId="{1971141A-D0C6-438F-B860-F73A4E472D96}" type="presOf" srcId="{20106E3C-78BC-44D9-920E-B06B5201CA80}" destId="{1CD083E7-1694-4752-86AB-D11ADB32C513}" srcOrd="1" destOrd="0" presId="urn:microsoft.com/office/officeart/2016/7/layout/LinearBlockProcessNumbered"/>
    <dgm:cxn modelId="{F6C44320-5EA2-42FD-890D-646CE9413BE6}" type="presOf" srcId="{84B4E656-DCDC-48EE-86C5-35284C9A5EA0}" destId="{7B669AE1-F952-4716-A76B-0BEF05816AEE}" srcOrd="0" destOrd="0" presId="urn:microsoft.com/office/officeart/2016/7/layout/LinearBlockProcessNumbered"/>
    <dgm:cxn modelId="{620E7020-3F3A-4910-A057-CAC1B2951CEF}" type="presOf" srcId="{06061560-86D5-49AF-A68F-295B44F42C28}" destId="{3278F87C-899A-4FEE-B895-EB7CA1494759}" srcOrd="0" destOrd="0" presId="urn:microsoft.com/office/officeart/2016/7/layout/LinearBlockProcessNumbered"/>
    <dgm:cxn modelId="{898A6D21-A10B-4B17-9B1B-B7ADC8E8DF8E}" type="presOf" srcId="{473A9A48-1789-4C4B-8436-2BF0A7F1DB2D}" destId="{EE10C18D-3794-4E26-B2FB-9CE1FD8E6460}" srcOrd="1" destOrd="0" presId="urn:microsoft.com/office/officeart/2016/7/layout/LinearBlockProcessNumbered"/>
    <dgm:cxn modelId="{4122DA35-4C67-44EC-9EED-1C6D7047C57B}" type="presOf" srcId="{4F98D787-5B6C-425C-9097-C875F5795268}" destId="{2DE931A2-9F0E-41B0-BFBE-D1E3CC345DFD}" srcOrd="0" destOrd="0" presId="urn:microsoft.com/office/officeart/2016/7/layout/LinearBlockProcessNumbered"/>
    <dgm:cxn modelId="{17F37A5E-83BC-4077-864F-91642CFCF1E3}" srcId="{84B4E656-DCDC-48EE-86C5-35284C9A5EA0}" destId="{06061560-86D5-49AF-A68F-295B44F42C28}" srcOrd="2" destOrd="0" parTransId="{1083F5BC-B9FA-4CF5-9481-18DB35E0AB5B}" sibTransId="{432927B7-EEA7-41B1-8625-62370F1377CD}"/>
    <dgm:cxn modelId="{56A8E45E-03E2-4F4E-B97E-E2E722C24ED5}" srcId="{84B4E656-DCDC-48EE-86C5-35284C9A5EA0}" destId="{EE6F1E32-63D5-4C29-8FEC-018346353163}" srcOrd="1" destOrd="0" parTransId="{07A15BB9-C242-4C7E-8C90-367A6E54634B}" sibTransId="{E6141C47-0042-4097-B8C9-ED9B4B67DFD6}"/>
    <dgm:cxn modelId="{5657825F-265E-4000-8426-94E7A160CB5D}" type="presOf" srcId="{AACB4292-9274-46E8-82DA-D384AD56971B}" destId="{816B885E-1852-4D63-8535-B72E326B09D5}" srcOrd="0" destOrd="0" presId="urn:microsoft.com/office/officeart/2016/7/layout/LinearBlockProcessNumbered"/>
    <dgm:cxn modelId="{3AC6C161-6696-457A-88BF-0C2C31AFE898}" type="presOf" srcId="{20106E3C-78BC-44D9-920E-B06B5201CA80}" destId="{70BD287A-945A-49F1-9A22-32BD4F422D99}" srcOrd="0" destOrd="0" presId="urn:microsoft.com/office/officeart/2016/7/layout/LinearBlockProcessNumbered"/>
    <dgm:cxn modelId="{3BE02746-033E-4B16-B673-2171A823E3FD}" type="presOf" srcId="{432927B7-EEA7-41B1-8625-62370F1377CD}" destId="{37771619-4797-4B91-9EA3-D533867AE523}" srcOrd="0" destOrd="0" presId="urn:microsoft.com/office/officeart/2016/7/layout/LinearBlockProcessNumbered"/>
    <dgm:cxn modelId="{BD7BCA4B-704F-403E-896C-A7B20A894D11}" srcId="{84B4E656-DCDC-48EE-86C5-35284C9A5EA0}" destId="{D08391A1-CC7A-4B6F-85C2-C0DCFF7B15FC}" srcOrd="3" destOrd="0" parTransId="{88B44B1A-D043-4BF7-9697-ACB4A4B8EBF1}" sibTransId="{4F98D787-5B6C-425C-9097-C875F5795268}"/>
    <dgm:cxn modelId="{C51F7E4C-D778-4C4C-B689-F018CEBED4F8}" type="presOf" srcId="{E6141C47-0042-4097-B8C9-ED9B4B67DFD6}" destId="{BE327A2A-A9C3-4215-915B-E7058A997982}" srcOrd="0" destOrd="0" presId="urn:microsoft.com/office/officeart/2016/7/layout/LinearBlockProcessNumbered"/>
    <dgm:cxn modelId="{80E31C77-59A6-42EB-ADD1-D720F31EB886}" type="presOf" srcId="{D08391A1-CC7A-4B6F-85C2-C0DCFF7B15FC}" destId="{B12083F4-41A7-4B8B-A4D8-AAD4988C794A}" srcOrd="1" destOrd="0" presId="urn:microsoft.com/office/officeart/2016/7/layout/LinearBlockProcessNumbered"/>
    <dgm:cxn modelId="{A6E22483-F687-429A-B7EF-04ED96EAC498}" type="presOf" srcId="{EE6F1E32-63D5-4C29-8FEC-018346353163}" destId="{09F2CDFE-F295-40FB-ABED-13469E96DE81}" srcOrd="0" destOrd="0" presId="urn:microsoft.com/office/officeart/2016/7/layout/LinearBlockProcessNumbered"/>
    <dgm:cxn modelId="{7D71A785-8457-4573-A08A-EFAA63764237}" type="presOf" srcId="{D08391A1-CC7A-4B6F-85C2-C0DCFF7B15FC}" destId="{AACE76B5-A867-4F16-8605-719D58D19C8A}" srcOrd="0" destOrd="0" presId="urn:microsoft.com/office/officeart/2016/7/layout/LinearBlockProcessNumbered"/>
    <dgm:cxn modelId="{2AF7EAB0-AC00-4D9E-A4DF-5B16051BD8D2}" srcId="{84B4E656-DCDC-48EE-86C5-35284C9A5EA0}" destId="{473A9A48-1789-4C4B-8436-2BF0A7F1DB2D}" srcOrd="4" destOrd="0" parTransId="{CB9E30F1-EB75-47A0-B635-BB01D18DEAEB}" sibTransId="{AACB4292-9274-46E8-82DA-D384AD56971B}"/>
    <dgm:cxn modelId="{1FF275C7-DA60-40FB-9288-3E9759EB5067}" type="presOf" srcId="{473A9A48-1789-4C4B-8436-2BF0A7F1DB2D}" destId="{B91CE03E-D703-4D98-B5E9-E500EB0E4C61}" srcOrd="0" destOrd="0" presId="urn:microsoft.com/office/officeart/2016/7/layout/LinearBlockProcessNumbered"/>
    <dgm:cxn modelId="{C43B90D0-FEAD-4196-B6B4-263C3FD1AC02}" srcId="{84B4E656-DCDC-48EE-86C5-35284C9A5EA0}" destId="{20106E3C-78BC-44D9-920E-B06B5201CA80}" srcOrd="0" destOrd="0" parTransId="{FBF8F250-0BA7-4298-8A8A-A917234DEF36}" sibTransId="{7F43BFCE-C5E2-419F-9395-27547E2AC472}"/>
    <dgm:cxn modelId="{2FA054D2-B5A3-451E-A6B3-236DECC8ECB5}" type="presOf" srcId="{EE6F1E32-63D5-4C29-8FEC-018346353163}" destId="{8CBC18DA-4929-49B8-8995-690CA98B8086}" srcOrd="1" destOrd="0" presId="urn:microsoft.com/office/officeart/2016/7/layout/LinearBlockProcessNumbered"/>
    <dgm:cxn modelId="{35864DD4-D7E0-4E1C-81EC-36DBDE0B0DCF}" type="presOf" srcId="{06061560-86D5-49AF-A68F-295B44F42C28}" destId="{4AE3EA26-373D-4FD7-AA0A-8EF68BCE40F3}" srcOrd="1" destOrd="0" presId="urn:microsoft.com/office/officeart/2016/7/layout/LinearBlockProcessNumbered"/>
    <dgm:cxn modelId="{58C790DD-8902-402C-83BA-A57C08175C0E}" type="presOf" srcId="{7F43BFCE-C5E2-419F-9395-27547E2AC472}" destId="{58D8DEC5-2106-4160-ACF4-6DA6A14CF1F0}" srcOrd="0" destOrd="0" presId="urn:microsoft.com/office/officeart/2016/7/layout/LinearBlockProcessNumbered"/>
    <dgm:cxn modelId="{0F12A869-1675-44ED-90FC-1E5307C94C3F}" type="presParOf" srcId="{7B669AE1-F952-4716-A76B-0BEF05816AEE}" destId="{B5CCD0C6-9EB6-4A3B-BE47-8E161A83892E}" srcOrd="0" destOrd="0" presId="urn:microsoft.com/office/officeart/2016/7/layout/LinearBlockProcessNumbered"/>
    <dgm:cxn modelId="{4D0B762A-6FD3-4E36-BBE4-A941673D0C8B}" type="presParOf" srcId="{B5CCD0C6-9EB6-4A3B-BE47-8E161A83892E}" destId="{70BD287A-945A-49F1-9A22-32BD4F422D99}" srcOrd="0" destOrd="0" presId="urn:microsoft.com/office/officeart/2016/7/layout/LinearBlockProcessNumbered"/>
    <dgm:cxn modelId="{45FAF765-6F60-458A-BEE4-3687669E9A61}" type="presParOf" srcId="{B5CCD0C6-9EB6-4A3B-BE47-8E161A83892E}" destId="{58D8DEC5-2106-4160-ACF4-6DA6A14CF1F0}" srcOrd="1" destOrd="0" presId="urn:microsoft.com/office/officeart/2016/7/layout/LinearBlockProcessNumbered"/>
    <dgm:cxn modelId="{1F31BBBF-4E6F-450D-9A04-A80BE8686323}" type="presParOf" srcId="{B5CCD0C6-9EB6-4A3B-BE47-8E161A83892E}" destId="{1CD083E7-1694-4752-86AB-D11ADB32C513}" srcOrd="2" destOrd="0" presId="urn:microsoft.com/office/officeart/2016/7/layout/LinearBlockProcessNumbered"/>
    <dgm:cxn modelId="{E0514ACF-3ACC-465F-ADC8-3D158B7EB834}" type="presParOf" srcId="{7B669AE1-F952-4716-A76B-0BEF05816AEE}" destId="{04867922-1134-44F3-945A-C3C891D7BE06}" srcOrd="1" destOrd="0" presId="urn:microsoft.com/office/officeart/2016/7/layout/LinearBlockProcessNumbered"/>
    <dgm:cxn modelId="{4B077726-9C97-472D-A215-DA8F4E502001}" type="presParOf" srcId="{7B669AE1-F952-4716-A76B-0BEF05816AEE}" destId="{0614CD36-0EE6-452D-988D-D6365CF58DA1}" srcOrd="2" destOrd="0" presId="urn:microsoft.com/office/officeart/2016/7/layout/LinearBlockProcessNumbered"/>
    <dgm:cxn modelId="{276E6FA7-C8A8-4870-AF84-557CF7B420B7}" type="presParOf" srcId="{0614CD36-0EE6-452D-988D-D6365CF58DA1}" destId="{09F2CDFE-F295-40FB-ABED-13469E96DE81}" srcOrd="0" destOrd="0" presId="urn:microsoft.com/office/officeart/2016/7/layout/LinearBlockProcessNumbered"/>
    <dgm:cxn modelId="{A2F0A488-716F-4F1D-AAD5-1E2D66BEA385}" type="presParOf" srcId="{0614CD36-0EE6-452D-988D-D6365CF58DA1}" destId="{BE327A2A-A9C3-4215-915B-E7058A997982}" srcOrd="1" destOrd="0" presId="urn:microsoft.com/office/officeart/2016/7/layout/LinearBlockProcessNumbered"/>
    <dgm:cxn modelId="{2A0D17DC-7216-452E-84CC-F5EE23D48020}" type="presParOf" srcId="{0614CD36-0EE6-452D-988D-D6365CF58DA1}" destId="{8CBC18DA-4929-49B8-8995-690CA98B8086}" srcOrd="2" destOrd="0" presId="urn:microsoft.com/office/officeart/2016/7/layout/LinearBlockProcessNumbered"/>
    <dgm:cxn modelId="{D1ACFF2C-0FE1-4A1E-BD0A-C204AA46EF85}" type="presParOf" srcId="{7B669AE1-F952-4716-A76B-0BEF05816AEE}" destId="{DB768F1D-0E5F-43EB-91F4-9474165515B1}" srcOrd="3" destOrd="0" presId="urn:microsoft.com/office/officeart/2016/7/layout/LinearBlockProcessNumbered"/>
    <dgm:cxn modelId="{DDD30C58-FE75-4263-913F-E200346CBD89}" type="presParOf" srcId="{7B669AE1-F952-4716-A76B-0BEF05816AEE}" destId="{BAC62EF7-F746-4118-80A8-0B52F1271DF6}" srcOrd="4" destOrd="0" presId="urn:microsoft.com/office/officeart/2016/7/layout/LinearBlockProcessNumbered"/>
    <dgm:cxn modelId="{DC5C9E24-F465-47F4-ABB6-F74768BD03D1}" type="presParOf" srcId="{BAC62EF7-F746-4118-80A8-0B52F1271DF6}" destId="{3278F87C-899A-4FEE-B895-EB7CA1494759}" srcOrd="0" destOrd="0" presId="urn:microsoft.com/office/officeart/2016/7/layout/LinearBlockProcessNumbered"/>
    <dgm:cxn modelId="{8B8D8CD5-66A2-4483-8E63-B93235F0DD01}" type="presParOf" srcId="{BAC62EF7-F746-4118-80A8-0B52F1271DF6}" destId="{37771619-4797-4B91-9EA3-D533867AE523}" srcOrd="1" destOrd="0" presId="urn:microsoft.com/office/officeart/2016/7/layout/LinearBlockProcessNumbered"/>
    <dgm:cxn modelId="{9C0F49D6-F408-4EBE-B494-1D25D74A5052}" type="presParOf" srcId="{BAC62EF7-F746-4118-80A8-0B52F1271DF6}" destId="{4AE3EA26-373D-4FD7-AA0A-8EF68BCE40F3}" srcOrd="2" destOrd="0" presId="urn:microsoft.com/office/officeart/2016/7/layout/LinearBlockProcessNumbered"/>
    <dgm:cxn modelId="{9652B135-E6B1-4953-9F1A-C45915134D99}" type="presParOf" srcId="{7B669AE1-F952-4716-A76B-0BEF05816AEE}" destId="{5D1CEE5B-AC25-4307-824F-FE99E1CCB895}" srcOrd="5" destOrd="0" presId="urn:microsoft.com/office/officeart/2016/7/layout/LinearBlockProcessNumbered"/>
    <dgm:cxn modelId="{CA83387E-81D2-4604-B69A-85AC33F42FD6}" type="presParOf" srcId="{7B669AE1-F952-4716-A76B-0BEF05816AEE}" destId="{C2522CD5-AEC3-4976-960D-27654A110D5E}" srcOrd="6" destOrd="0" presId="urn:microsoft.com/office/officeart/2016/7/layout/LinearBlockProcessNumbered"/>
    <dgm:cxn modelId="{66FF41C3-FD89-4B90-BD6F-F0A770C0E040}" type="presParOf" srcId="{C2522CD5-AEC3-4976-960D-27654A110D5E}" destId="{AACE76B5-A867-4F16-8605-719D58D19C8A}" srcOrd="0" destOrd="0" presId="urn:microsoft.com/office/officeart/2016/7/layout/LinearBlockProcessNumbered"/>
    <dgm:cxn modelId="{6F00F87C-6AAE-4244-8CEA-956FC82A79F5}" type="presParOf" srcId="{C2522CD5-AEC3-4976-960D-27654A110D5E}" destId="{2DE931A2-9F0E-41B0-BFBE-D1E3CC345DFD}" srcOrd="1" destOrd="0" presId="urn:microsoft.com/office/officeart/2016/7/layout/LinearBlockProcessNumbered"/>
    <dgm:cxn modelId="{AE3047C7-B705-45BB-80A6-FDBD80D4F62D}" type="presParOf" srcId="{C2522CD5-AEC3-4976-960D-27654A110D5E}" destId="{B12083F4-41A7-4B8B-A4D8-AAD4988C794A}" srcOrd="2" destOrd="0" presId="urn:microsoft.com/office/officeart/2016/7/layout/LinearBlockProcessNumbered"/>
    <dgm:cxn modelId="{1533282F-A525-488E-A257-15E761CE4C28}" type="presParOf" srcId="{7B669AE1-F952-4716-A76B-0BEF05816AEE}" destId="{445BA509-C824-4C0E-ACEA-9C915C918714}" srcOrd="7" destOrd="0" presId="urn:microsoft.com/office/officeart/2016/7/layout/LinearBlockProcessNumbered"/>
    <dgm:cxn modelId="{93F2E685-FC56-485A-9B37-FF209CD3B3DB}" type="presParOf" srcId="{7B669AE1-F952-4716-A76B-0BEF05816AEE}" destId="{5B2371D9-2CF1-4338-BA56-5FF7812FF836}" srcOrd="8" destOrd="0" presId="urn:microsoft.com/office/officeart/2016/7/layout/LinearBlockProcessNumbered"/>
    <dgm:cxn modelId="{C39D44BD-FEA1-461C-A558-F3A3423AFEBF}" type="presParOf" srcId="{5B2371D9-2CF1-4338-BA56-5FF7812FF836}" destId="{B91CE03E-D703-4D98-B5E9-E500EB0E4C61}" srcOrd="0" destOrd="0" presId="urn:microsoft.com/office/officeart/2016/7/layout/LinearBlockProcessNumbered"/>
    <dgm:cxn modelId="{F4B5DADF-62EF-47B6-AFC4-5DA113DE11F2}" type="presParOf" srcId="{5B2371D9-2CF1-4338-BA56-5FF7812FF836}" destId="{816B885E-1852-4D63-8535-B72E326B09D5}" srcOrd="1" destOrd="0" presId="urn:microsoft.com/office/officeart/2016/7/layout/LinearBlockProcessNumbered"/>
    <dgm:cxn modelId="{A186725F-AEAA-49E3-8479-11DE31399BC5}" type="presParOf" srcId="{5B2371D9-2CF1-4338-BA56-5FF7812FF836}" destId="{EE10C18D-3794-4E26-B2FB-9CE1FD8E6460}" srcOrd="2" destOrd="0" presId="urn:microsoft.com/office/officeart/2016/7/layout/LinearBlock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B9AC52-CCBB-446A-B7AE-CF5349E3D55D}">
      <dsp:nvSpPr>
        <dsp:cNvPr id="0" name=""/>
        <dsp:cNvSpPr/>
      </dsp:nvSpPr>
      <dsp:spPr>
        <a:xfrm>
          <a:off x="3040792" y="871221"/>
          <a:ext cx="667342" cy="91440"/>
        </a:xfrm>
        <a:custGeom>
          <a:avLst/>
          <a:gdLst/>
          <a:ahLst/>
          <a:cxnLst/>
          <a:rect l="0" t="0" r="0" b="0"/>
          <a:pathLst>
            <a:path>
              <a:moveTo>
                <a:pt x="0" y="45720"/>
              </a:moveTo>
              <a:lnTo>
                <a:pt x="667342" y="45720"/>
              </a:lnTo>
            </a:path>
          </a:pathLst>
        </a:custGeom>
        <a:noFill/>
        <a:ln w="12700" cap="flat" cmpd="sng" algn="ctr">
          <a:solidFill>
            <a:schemeClr val="dk2">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357014" y="913451"/>
        <a:ext cx="34897" cy="6979"/>
      </dsp:txXfrm>
    </dsp:sp>
    <dsp:sp modelId="{5883F8D1-490D-46FC-8C85-EEF60B1633C3}">
      <dsp:nvSpPr>
        <dsp:cNvPr id="0" name=""/>
        <dsp:cNvSpPr/>
      </dsp:nvSpPr>
      <dsp:spPr>
        <a:xfrm>
          <a:off x="8061" y="6582"/>
          <a:ext cx="3034531" cy="1820718"/>
        </a:xfrm>
        <a:prstGeom prst="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666750">
            <a:lnSpc>
              <a:spcPct val="90000"/>
            </a:lnSpc>
            <a:spcBef>
              <a:spcPct val="0"/>
            </a:spcBef>
            <a:spcAft>
              <a:spcPct val="35000"/>
            </a:spcAft>
            <a:buNone/>
          </a:pPr>
          <a:r>
            <a:rPr lang="en-US" sz="1500" kern="1200"/>
            <a:t>Class Size: Class sizes of 25-30 students are limiting teachers' ability to meet individual student needs</a:t>
          </a:r>
        </a:p>
      </dsp:txBody>
      <dsp:txXfrm>
        <a:off x="8061" y="6582"/>
        <a:ext cx="3034531" cy="1820718"/>
      </dsp:txXfrm>
    </dsp:sp>
    <dsp:sp modelId="{D987068C-AB5D-4F39-AC11-27019F0F64AA}">
      <dsp:nvSpPr>
        <dsp:cNvPr id="0" name=""/>
        <dsp:cNvSpPr/>
      </dsp:nvSpPr>
      <dsp:spPr>
        <a:xfrm>
          <a:off x="6773265" y="871221"/>
          <a:ext cx="667342" cy="91440"/>
        </a:xfrm>
        <a:custGeom>
          <a:avLst/>
          <a:gdLst/>
          <a:ahLst/>
          <a:cxnLst/>
          <a:rect l="0" t="0" r="0" b="0"/>
          <a:pathLst>
            <a:path>
              <a:moveTo>
                <a:pt x="0" y="45720"/>
              </a:moveTo>
              <a:lnTo>
                <a:pt x="667342" y="45720"/>
              </a:lnTo>
            </a:path>
          </a:pathLst>
        </a:custGeom>
        <a:noFill/>
        <a:ln w="12700" cap="flat" cmpd="sng" algn="ctr">
          <a:solidFill>
            <a:schemeClr val="dk2">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089488" y="913451"/>
        <a:ext cx="34897" cy="6979"/>
      </dsp:txXfrm>
    </dsp:sp>
    <dsp:sp modelId="{D0872019-EEDB-4DD3-91C5-D7248F17DC94}">
      <dsp:nvSpPr>
        <dsp:cNvPr id="0" name=""/>
        <dsp:cNvSpPr/>
      </dsp:nvSpPr>
      <dsp:spPr>
        <a:xfrm>
          <a:off x="3740534" y="6582"/>
          <a:ext cx="3034531" cy="1820718"/>
        </a:xfrm>
        <a:prstGeom prst="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666750">
            <a:lnSpc>
              <a:spcPct val="90000"/>
            </a:lnSpc>
            <a:spcBef>
              <a:spcPct val="0"/>
            </a:spcBef>
            <a:spcAft>
              <a:spcPct val="35000"/>
            </a:spcAft>
            <a:buNone/>
          </a:pPr>
          <a:r>
            <a:rPr lang="en-US" sz="1500" kern="1200"/>
            <a:t>Student Needs: The number of students with special education needs and caseload demands continue to rise.</a:t>
          </a:r>
        </a:p>
      </dsp:txBody>
      <dsp:txXfrm>
        <a:off x="3740534" y="6582"/>
        <a:ext cx="3034531" cy="1820718"/>
      </dsp:txXfrm>
    </dsp:sp>
    <dsp:sp modelId="{BE0CEDCB-74B4-41B3-9BF1-43226AABCCE5}">
      <dsp:nvSpPr>
        <dsp:cNvPr id="0" name=""/>
        <dsp:cNvSpPr/>
      </dsp:nvSpPr>
      <dsp:spPr>
        <a:xfrm>
          <a:off x="1525326" y="1825500"/>
          <a:ext cx="7464946" cy="667342"/>
        </a:xfrm>
        <a:custGeom>
          <a:avLst/>
          <a:gdLst/>
          <a:ahLst/>
          <a:cxnLst/>
          <a:rect l="0" t="0" r="0" b="0"/>
          <a:pathLst>
            <a:path>
              <a:moveTo>
                <a:pt x="7464946" y="0"/>
              </a:moveTo>
              <a:lnTo>
                <a:pt x="7464946" y="350771"/>
              </a:lnTo>
              <a:lnTo>
                <a:pt x="0" y="350771"/>
              </a:lnTo>
              <a:lnTo>
                <a:pt x="0" y="667342"/>
              </a:lnTo>
            </a:path>
          </a:pathLst>
        </a:custGeom>
        <a:noFill/>
        <a:ln w="12700" cap="flat" cmpd="sng" algn="ctr">
          <a:solidFill>
            <a:schemeClr val="dk2">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070362" y="2155682"/>
        <a:ext cx="374875" cy="6979"/>
      </dsp:txXfrm>
    </dsp:sp>
    <dsp:sp modelId="{843148DD-88D5-476A-9247-3F6F3D01B8B6}">
      <dsp:nvSpPr>
        <dsp:cNvPr id="0" name=""/>
        <dsp:cNvSpPr/>
      </dsp:nvSpPr>
      <dsp:spPr>
        <a:xfrm>
          <a:off x="7473007" y="6582"/>
          <a:ext cx="3034531" cy="1820718"/>
        </a:xfrm>
        <a:prstGeom prst="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666750">
            <a:lnSpc>
              <a:spcPct val="90000"/>
            </a:lnSpc>
            <a:spcBef>
              <a:spcPct val="0"/>
            </a:spcBef>
            <a:spcAft>
              <a:spcPct val="35000"/>
            </a:spcAft>
            <a:buNone/>
          </a:pPr>
          <a:r>
            <a:rPr lang="en-US" sz="1500" kern="1200"/>
            <a:t>Operations: Operational capacity remains strained due to deferred maintenance and reduced custodial staffing.</a:t>
          </a:r>
        </a:p>
      </dsp:txBody>
      <dsp:txXfrm>
        <a:off x="7473007" y="6582"/>
        <a:ext cx="3034531" cy="1820718"/>
      </dsp:txXfrm>
    </dsp:sp>
    <dsp:sp modelId="{2387A1F7-4F53-48E4-BF31-44B5DABD60CF}">
      <dsp:nvSpPr>
        <dsp:cNvPr id="0" name=""/>
        <dsp:cNvSpPr/>
      </dsp:nvSpPr>
      <dsp:spPr>
        <a:xfrm>
          <a:off x="3040792" y="3389882"/>
          <a:ext cx="667342" cy="91440"/>
        </a:xfrm>
        <a:custGeom>
          <a:avLst/>
          <a:gdLst/>
          <a:ahLst/>
          <a:cxnLst/>
          <a:rect l="0" t="0" r="0" b="0"/>
          <a:pathLst>
            <a:path>
              <a:moveTo>
                <a:pt x="0" y="45720"/>
              </a:moveTo>
              <a:lnTo>
                <a:pt x="667342" y="45720"/>
              </a:lnTo>
            </a:path>
          </a:pathLst>
        </a:custGeom>
        <a:noFill/>
        <a:ln w="12700" cap="flat" cmpd="sng" algn="ctr">
          <a:solidFill>
            <a:schemeClr val="dk2">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357014" y="3432112"/>
        <a:ext cx="34897" cy="6979"/>
      </dsp:txXfrm>
    </dsp:sp>
    <dsp:sp modelId="{5BC9EC27-341D-4E1D-A62B-A7E6A2332932}">
      <dsp:nvSpPr>
        <dsp:cNvPr id="0" name=""/>
        <dsp:cNvSpPr/>
      </dsp:nvSpPr>
      <dsp:spPr>
        <a:xfrm>
          <a:off x="8061" y="2525243"/>
          <a:ext cx="3034531" cy="1820718"/>
        </a:xfrm>
        <a:prstGeom prst="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666750">
            <a:lnSpc>
              <a:spcPct val="90000"/>
            </a:lnSpc>
            <a:spcBef>
              <a:spcPct val="0"/>
            </a:spcBef>
            <a:spcAft>
              <a:spcPct val="35000"/>
            </a:spcAft>
            <a:buNone/>
          </a:pPr>
          <a:r>
            <a:rPr lang="en-US" sz="1500" kern="1200"/>
            <a:t>Utilities: Utility costs continue to increase each year, adding pressure to the budget.</a:t>
          </a:r>
        </a:p>
      </dsp:txBody>
      <dsp:txXfrm>
        <a:off x="8061" y="2525243"/>
        <a:ext cx="3034531" cy="1820718"/>
      </dsp:txXfrm>
    </dsp:sp>
    <dsp:sp modelId="{0343E5C4-D25D-4640-9C50-0E57964A5E9C}">
      <dsp:nvSpPr>
        <dsp:cNvPr id="0" name=""/>
        <dsp:cNvSpPr/>
      </dsp:nvSpPr>
      <dsp:spPr>
        <a:xfrm>
          <a:off x="6773265" y="3389882"/>
          <a:ext cx="667342" cy="91440"/>
        </a:xfrm>
        <a:custGeom>
          <a:avLst/>
          <a:gdLst/>
          <a:ahLst/>
          <a:cxnLst/>
          <a:rect l="0" t="0" r="0" b="0"/>
          <a:pathLst>
            <a:path>
              <a:moveTo>
                <a:pt x="0" y="45720"/>
              </a:moveTo>
              <a:lnTo>
                <a:pt x="667342" y="45720"/>
              </a:lnTo>
            </a:path>
          </a:pathLst>
        </a:custGeom>
        <a:noFill/>
        <a:ln w="12700" cap="flat" cmpd="sng" algn="ctr">
          <a:solidFill>
            <a:schemeClr val="dk2">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089488" y="3432112"/>
        <a:ext cx="34897" cy="6979"/>
      </dsp:txXfrm>
    </dsp:sp>
    <dsp:sp modelId="{2D947A60-C734-418A-9BC6-A67D5A65462D}">
      <dsp:nvSpPr>
        <dsp:cNvPr id="0" name=""/>
        <dsp:cNvSpPr/>
      </dsp:nvSpPr>
      <dsp:spPr>
        <a:xfrm>
          <a:off x="3740534" y="2525243"/>
          <a:ext cx="3034531" cy="1820718"/>
        </a:xfrm>
        <a:prstGeom prst="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666750">
            <a:lnSpc>
              <a:spcPct val="90000"/>
            </a:lnSpc>
            <a:spcBef>
              <a:spcPct val="0"/>
            </a:spcBef>
            <a:spcAft>
              <a:spcPct val="35000"/>
            </a:spcAft>
            <a:buNone/>
          </a:pPr>
          <a:r>
            <a:rPr lang="en-US" sz="1500" kern="1200"/>
            <a:t>Transportation: Transportation remains a bright spot with savings created by bringing Specialized Transportation in house.  Yellow bus transportation is a 4.75% increase for FY27</a:t>
          </a:r>
        </a:p>
      </dsp:txBody>
      <dsp:txXfrm>
        <a:off x="3740534" y="2525243"/>
        <a:ext cx="3034531" cy="1820718"/>
      </dsp:txXfrm>
    </dsp:sp>
    <dsp:sp modelId="{BDC12DC3-2E45-4488-BF72-0963055F1CE1}">
      <dsp:nvSpPr>
        <dsp:cNvPr id="0" name=""/>
        <dsp:cNvSpPr/>
      </dsp:nvSpPr>
      <dsp:spPr>
        <a:xfrm>
          <a:off x="7473007" y="2525243"/>
          <a:ext cx="3034531" cy="1820718"/>
        </a:xfrm>
        <a:prstGeom prst="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666750">
            <a:lnSpc>
              <a:spcPct val="90000"/>
            </a:lnSpc>
            <a:spcBef>
              <a:spcPct val="0"/>
            </a:spcBef>
            <a:spcAft>
              <a:spcPct val="35000"/>
            </a:spcAft>
            <a:buNone/>
          </a:pPr>
          <a:r>
            <a:rPr lang="en-US" sz="1500" kern="1200"/>
            <a:t>Additional revenue: Options being explored like school choice, special education programming, vocational programming</a:t>
          </a:r>
        </a:p>
      </dsp:txBody>
      <dsp:txXfrm>
        <a:off x="7473007" y="2525243"/>
        <a:ext cx="3034531" cy="182071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00E8D1-6440-4DBC-A3FB-A7DCEDB138A2}">
      <dsp:nvSpPr>
        <dsp:cNvPr id="0" name=""/>
        <dsp:cNvSpPr/>
      </dsp:nvSpPr>
      <dsp:spPr>
        <a:xfrm>
          <a:off x="0" y="277950"/>
          <a:ext cx="6900512" cy="1285200"/>
        </a:xfrm>
        <a:prstGeom prst="rect">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333248" rIns="535556" bIns="113792" numCol="1" spcCol="1270" anchor="t" anchorCtr="0">
          <a:noAutofit/>
        </a:bodyPr>
        <a:lstStyle/>
        <a:p>
          <a:pPr marL="171450" lvl="1" indent="-171450" algn="l" defTabSz="711200">
            <a:lnSpc>
              <a:spcPct val="100000"/>
            </a:lnSpc>
            <a:spcBef>
              <a:spcPct val="0"/>
            </a:spcBef>
            <a:spcAft>
              <a:spcPct val="15000"/>
            </a:spcAft>
            <a:buChar char="•"/>
          </a:pPr>
          <a:r>
            <a:rPr lang="en-US" sz="1600" kern="1200" dirty="0"/>
            <a:t>Out of district placements</a:t>
          </a:r>
        </a:p>
        <a:p>
          <a:pPr marL="171450" lvl="1" indent="-171450" algn="l" defTabSz="711200">
            <a:lnSpc>
              <a:spcPct val="100000"/>
            </a:lnSpc>
            <a:spcBef>
              <a:spcPct val="0"/>
            </a:spcBef>
            <a:spcAft>
              <a:spcPct val="15000"/>
            </a:spcAft>
            <a:buChar char="•"/>
          </a:pPr>
          <a:r>
            <a:rPr lang="en-US" sz="1600" kern="1200" dirty="0"/>
            <a:t>In-District positions</a:t>
          </a:r>
        </a:p>
        <a:p>
          <a:pPr marL="171450" lvl="1" indent="-171450" algn="l" defTabSz="711200">
            <a:lnSpc>
              <a:spcPct val="100000"/>
            </a:lnSpc>
            <a:spcBef>
              <a:spcPct val="0"/>
            </a:spcBef>
            <a:spcAft>
              <a:spcPct val="15000"/>
            </a:spcAft>
            <a:buChar char="•"/>
          </a:pPr>
          <a:r>
            <a:rPr lang="en-US" sz="1600" kern="1200" dirty="0"/>
            <a:t>In-District contracted services</a:t>
          </a:r>
        </a:p>
      </dsp:txBody>
      <dsp:txXfrm>
        <a:off x="0" y="277950"/>
        <a:ext cx="6900512" cy="1285200"/>
      </dsp:txXfrm>
    </dsp:sp>
    <dsp:sp modelId="{11A6A563-B01C-40CB-83A2-31FD06E54B91}">
      <dsp:nvSpPr>
        <dsp:cNvPr id="0" name=""/>
        <dsp:cNvSpPr/>
      </dsp:nvSpPr>
      <dsp:spPr>
        <a:xfrm>
          <a:off x="345025" y="41790"/>
          <a:ext cx="4830358" cy="472320"/>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711200">
            <a:lnSpc>
              <a:spcPct val="100000"/>
            </a:lnSpc>
            <a:spcBef>
              <a:spcPct val="0"/>
            </a:spcBef>
            <a:spcAft>
              <a:spcPct val="35000"/>
            </a:spcAft>
            <a:buNone/>
            <a:defRPr b="1"/>
          </a:pPr>
          <a:r>
            <a:rPr lang="en-US" sz="1600" kern="1200"/>
            <a:t>Special Education</a:t>
          </a:r>
        </a:p>
      </dsp:txBody>
      <dsp:txXfrm>
        <a:off x="368082" y="64847"/>
        <a:ext cx="4784244" cy="426206"/>
      </dsp:txXfrm>
    </dsp:sp>
    <dsp:sp modelId="{62DA0312-CDBC-4935-AEA5-F12C76CCE9F6}">
      <dsp:nvSpPr>
        <dsp:cNvPr id="0" name=""/>
        <dsp:cNvSpPr/>
      </dsp:nvSpPr>
      <dsp:spPr>
        <a:xfrm>
          <a:off x="0" y="1885710"/>
          <a:ext cx="6900512" cy="403200"/>
        </a:xfrm>
        <a:prstGeom prst="rect">
          <a:avLst/>
        </a:prstGeom>
        <a:solidFill>
          <a:schemeClr val="lt1">
            <a:alpha val="90000"/>
            <a:hueOff val="0"/>
            <a:satOff val="0"/>
            <a:lumOff val="0"/>
            <a:alphaOff val="0"/>
          </a:schemeClr>
        </a:solidFill>
        <a:ln w="1905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873EBFC-8E76-45FF-96B3-42998602BE4E}">
      <dsp:nvSpPr>
        <dsp:cNvPr id="0" name=""/>
        <dsp:cNvSpPr/>
      </dsp:nvSpPr>
      <dsp:spPr>
        <a:xfrm>
          <a:off x="345025" y="1649550"/>
          <a:ext cx="4830358" cy="472320"/>
        </a:xfrm>
        <a:prstGeom prst="round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711200">
            <a:lnSpc>
              <a:spcPct val="100000"/>
            </a:lnSpc>
            <a:spcBef>
              <a:spcPct val="0"/>
            </a:spcBef>
            <a:spcAft>
              <a:spcPct val="35000"/>
            </a:spcAft>
            <a:buNone/>
            <a:defRPr b="1"/>
          </a:pPr>
          <a:r>
            <a:rPr lang="en-US" sz="1600" kern="1200"/>
            <a:t>Health Insurance (Town Side of the Budget)</a:t>
          </a:r>
        </a:p>
      </dsp:txBody>
      <dsp:txXfrm>
        <a:off x="368082" y="1672607"/>
        <a:ext cx="4784244" cy="426206"/>
      </dsp:txXfrm>
    </dsp:sp>
    <dsp:sp modelId="{59F6D53C-1271-40CC-B440-459A4E41A315}">
      <dsp:nvSpPr>
        <dsp:cNvPr id="0" name=""/>
        <dsp:cNvSpPr/>
      </dsp:nvSpPr>
      <dsp:spPr>
        <a:xfrm>
          <a:off x="0" y="2611470"/>
          <a:ext cx="6900512" cy="403200"/>
        </a:xfrm>
        <a:prstGeom prst="rect">
          <a:avLst/>
        </a:prstGeom>
        <a:solidFill>
          <a:schemeClr val="lt1">
            <a:alpha val="90000"/>
            <a:hueOff val="0"/>
            <a:satOff val="0"/>
            <a:lumOff val="0"/>
            <a:alphaOff val="0"/>
          </a:schemeClr>
        </a:solidFill>
        <a:ln w="1905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25362C8-3F9F-4C03-9093-8616FB9F0A11}">
      <dsp:nvSpPr>
        <dsp:cNvPr id="0" name=""/>
        <dsp:cNvSpPr/>
      </dsp:nvSpPr>
      <dsp:spPr>
        <a:xfrm>
          <a:off x="345025" y="2375310"/>
          <a:ext cx="4830358" cy="472320"/>
        </a:xfrm>
        <a:prstGeom prst="round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711200">
            <a:lnSpc>
              <a:spcPct val="100000"/>
            </a:lnSpc>
            <a:spcBef>
              <a:spcPct val="0"/>
            </a:spcBef>
            <a:spcAft>
              <a:spcPct val="35000"/>
            </a:spcAft>
            <a:buNone/>
            <a:defRPr b="1"/>
          </a:pPr>
          <a:r>
            <a:rPr lang="en-US" sz="1600" kern="1200"/>
            <a:t>Utilities</a:t>
          </a:r>
        </a:p>
      </dsp:txBody>
      <dsp:txXfrm>
        <a:off x="368082" y="2398367"/>
        <a:ext cx="4784244" cy="426206"/>
      </dsp:txXfrm>
    </dsp:sp>
    <dsp:sp modelId="{A44258AB-1A34-41C0-8394-7D18DDBE8DA1}">
      <dsp:nvSpPr>
        <dsp:cNvPr id="0" name=""/>
        <dsp:cNvSpPr/>
      </dsp:nvSpPr>
      <dsp:spPr>
        <a:xfrm>
          <a:off x="0" y="3337230"/>
          <a:ext cx="6900512" cy="403200"/>
        </a:xfrm>
        <a:prstGeom prst="rect">
          <a:avLst/>
        </a:prstGeom>
        <a:solidFill>
          <a:schemeClr val="lt1">
            <a:alpha val="90000"/>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02B92EC-10DF-40E8-95C6-48443F239548}">
      <dsp:nvSpPr>
        <dsp:cNvPr id="0" name=""/>
        <dsp:cNvSpPr/>
      </dsp:nvSpPr>
      <dsp:spPr>
        <a:xfrm>
          <a:off x="345025" y="3101070"/>
          <a:ext cx="4830358" cy="472320"/>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711200">
            <a:lnSpc>
              <a:spcPct val="100000"/>
            </a:lnSpc>
            <a:spcBef>
              <a:spcPct val="0"/>
            </a:spcBef>
            <a:spcAft>
              <a:spcPct val="35000"/>
            </a:spcAft>
            <a:buNone/>
            <a:defRPr b="1"/>
          </a:pPr>
          <a:r>
            <a:rPr lang="en-US" sz="1600" kern="1200"/>
            <a:t>Positions moving from grants to local budget</a:t>
          </a:r>
        </a:p>
      </dsp:txBody>
      <dsp:txXfrm>
        <a:off x="368082" y="3124127"/>
        <a:ext cx="4784244" cy="426206"/>
      </dsp:txXfrm>
    </dsp:sp>
    <dsp:sp modelId="{FA99519C-058E-4F75-8739-26C657FBA631}">
      <dsp:nvSpPr>
        <dsp:cNvPr id="0" name=""/>
        <dsp:cNvSpPr/>
      </dsp:nvSpPr>
      <dsp:spPr>
        <a:xfrm>
          <a:off x="0" y="4062990"/>
          <a:ext cx="6900512" cy="403200"/>
        </a:xfrm>
        <a:prstGeom prst="rect">
          <a:avLst/>
        </a:prstGeom>
        <a:solidFill>
          <a:schemeClr val="lt1">
            <a:alpha val="90000"/>
            <a:hueOff val="0"/>
            <a:satOff val="0"/>
            <a:lumOff val="0"/>
            <a:alphaOff val="0"/>
          </a:schemeClr>
        </a:solidFill>
        <a:ln w="1905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B0D6E08-D9C6-4B01-8FD6-ABA753DA7DAB}">
      <dsp:nvSpPr>
        <dsp:cNvPr id="0" name=""/>
        <dsp:cNvSpPr/>
      </dsp:nvSpPr>
      <dsp:spPr>
        <a:xfrm>
          <a:off x="345025" y="3826830"/>
          <a:ext cx="4830358" cy="472320"/>
        </a:xfrm>
        <a:prstGeom prst="roundRect">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711200">
            <a:lnSpc>
              <a:spcPct val="90000"/>
            </a:lnSpc>
            <a:spcBef>
              <a:spcPct val="0"/>
            </a:spcBef>
            <a:spcAft>
              <a:spcPct val="35000"/>
            </a:spcAft>
            <a:buNone/>
          </a:pPr>
          <a:r>
            <a:rPr lang="en-US" sz="1600" kern="1200"/>
            <a:t>Yellow Bus Transportation</a:t>
          </a:r>
          <a:endParaRPr lang="en-US" sz="1600" kern="1200" dirty="0"/>
        </a:p>
      </dsp:txBody>
      <dsp:txXfrm>
        <a:off x="368082" y="3849887"/>
        <a:ext cx="4784244" cy="426206"/>
      </dsp:txXfrm>
    </dsp:sp>
    <dsp:sp modelId="{57D7AE77-6772-48D8-B81E-085844E316ED}">
      <dsp:nvSpPr>
        <dsp:cNvPr id="0" name=""/>
        <dsp:cNvSpPr/>
      </dsp:nvSpPr>
      <dsp:spPr>
        <a:xfrm>
          <a:off x="0" y="4788750"/>
          <a:ext cx="6900512" cy="705600"/>
        </a:xfrm>
        <a:prstGeom prst="rect">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333248" rIns="535556" bIns="113792" numCol="1" spcCol="1270" anchor="t" anchorCtr="0">
          <a:noAutofit/>
        </a:bodyPr>
        <a:lstStyle/>
        <a:p>
          <a:pPr marL="171450" lvl="1" indent="-171450" algn="l" defTabSz="711200">
            <a:lnSpc>
              <a:spcPct val="100000"/>
            </a:lnSpc>
            <a:spcBef>
              <a:spcPct val="0"/>
            </a:spcBef>
            <a:spcAft>
              <a:spcPct val="15000"/>
            </a:spcAft>
            <a:buChar char="•"/>
          </a:pPr>
          <a:r>
            <a:rPr lang="en-US" sz="1600" kern="1200"/>
            <a:t>Step and COLA increases</a:t>
          </a:r>
        </a:p>
      </dsp:txBody>
      <dsp:txXfrm>
        <a:off x="0" y="4788750"/>
        <a:ext cx="6900512" cy="705600"/>
      </dsp:txXfrm>
    </dsp:sp>
    <dsp:sp modelId="{D38EBFED-7F82-4AD4-9478-095C31626AE4}">
      <dsp:nvSpPr>
        <dsp:cNvPr id="0" name=""/>
        <dsp:cNvSpPr/>
      </dsp:nvSpPr>
      <dsp:spPr>
        <a:xfrm>
          <a:off x="345025" y="4552590"/>
          <a:ext cx="4830358" cy="472320"/>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711200">
            <a:lnSpc>
              <a:spcPct val="100000"/>
            </a:lnSpc>
            <a:spcBef>
              <a:spcPct val="0"/>
            </a:spcBef>
            <a:spcAft>
              <a:spcPct val="35000"/>
            </a:spcAft>
            <a:buNone/>
            <a:defRPr b="1"/>
          </a:pPr>
          <a:r>
            <a:rPr lang="en-US" sz="1600" kern="1200" dirty="0"/>
            <a:t>Contractual salary increases</a:t>
          </a:r>
        </a:p>
      </dsp:txBody>
      <dsp:txXfrm>
        <a:off x="368082" y="4575647"/>
        <a:ext cx="4784244" cy="42620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299CA0-8F51-4C66-9C89-6802313079C7}">
      <dsp:nvSpPr>
        <dsp:cNvPr id="0" name=""/>
        <dsp:cNvSpPr/>
      </dsp:nvSpPr>
      <dsp:spPr>
        <a:xfrm>
          <a:off x="3812" y="1115711"/>
          <a:ext cx="1300225" cy="650112"/>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2700" rIns="19050" bIns="12700" numCol="1" spcCol="1270" anchor="ctr" anchorCtr="0">
          <a:noAutofit/>
        </a:bodyPr>
        <a:lstStyle/>
        <a:p>
          <a:pPr marL="0" lvl="0" indent="0" algn="ctr" defTabSz="444500">
            <a:lnSpc>
              <a:spcPct val="90000"/>
            </a:lnSpc>
            <a:spcBef>
              <a:spcPct val="0"/>
            </a:spcBef>
            <a:spcAft>
              <a:spcPct val="35000"/>
            </a:spcAft>
            <a:buNone/>
          </a:pPr>
          <a:r>
            <a:rPr lang="en-US" sz="1000" kern="1200"/>
            <a:t>Projected FY27 Salaries – No Changes to Personnel</a:t>
          </a:r>
        </a:p>
      </dsp:txBody>
      <dsp:txXfrm>
        <a:off x="22853" y="1134752"/>
        <a:ext cx="1262143" cy="612030"/>
      </dsp:txXfrm>
    </dsp:sp>
    <dsp:sp modelId="{D3FE090A-BED6-423F-9A62-58F87CA96560}">
      <dsp:nvSpPr>
        <dsp:cNvPr id="0" name=""/>
        <dsp:cNvSpPr/>
      </dsp:nvSpPr>
      <dsp:spPr>
        <a:xfrm>
          <a:off x="133835" y="1765823"/>
          <a:ext cx="130022" cy="487584"/>
        </a:xfrm>
        <a:custGeom>
          <a:avLst/>
          <a:gdLst/>
          <a:ahLst/>
          <a:cxnLst/>
          <a:rect l="0" t="0" r="0" b="0"/>
          <a:pathLst>
            <a:path>
              <a:moveTo>
                <a:pt x="0" y="0"/>
              </a:moveTo>
              <a:lnTo>
                <a:pt x="0" y="487584"/>
              </a:lnTo>
              <a:lnTo>
                <a:pt x="130022" y="487584"/>
              </a:lnTo>
            </a:path>
          </a:pathLst>
        </a:custGeom>
        <a:noFill/>
        <a:ln w="19050" cap="flat" cmpd="sng" algn="ctr">
          <a:solidFill>
            <a:schemeClr val="accent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C7A4EE4-AD83-42E7-BEC9-7BB4749DCD05}">
      <dsp:nvSpPr>
        <dsp:cNvPr id="0" name=""/>
        <dsp:cNvSpPr/>
      </dsp:nvSpPr>
      <dsp:spPr>
        <a:xfrm>
          <a:off x="263857" y="1928352"/>
          <a:ext cx="1040180" cy="650112"/>
        </a:xfrm>
        <a:prstGeom prst="roundRect">
          <a:avLst>
            <a:gd name="adj" fmla="val 10000"/>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marL="0" lvl="0" indent="0" algn="ctr" defTabSz="488950">
            <a:lnSpc>
              <a:spcPct val="90000"/>
            </a:lnSpc>
            <a:spcBef>
              <a:spcPct val="0"/>
            </a:spcBef>
            <a:spcAft>
              <a:spcPct val="35000"/>
            </a:spcAft>
            <a:buNone/>
          </a:pPr>
          <a:r>
            <a:rPr lang="en-US" sz="1100" kern="1200"/>
            <a:t>$20,905,553.33</a:t>
          </a:r>
        </a:p>
      </dsp:txBody>
      <dsp:txXfrm>
        <a:off x="282898" y="1947393"/>
        <a:ext cx="1002098" cy="612030"/>
      </dsp:txXfrm>
    </dsp:sp>
    <dsp:sp modelId="{DC648A8C-10CD-42B5-A421-F77BE61C5675}">
      <dsp:nvSpPr>
        <dsp:cNvPr id="0" name=""/>
        <dsp:cNvSpPr/>
      </dsp:nvSpPr>
      <dsp:spPr>
        <a:xfrm>
          <a:off x="1629094" y="1115711"/>
          <a:ext cx="1300225" cy="650112"/>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2700" rIns="19050" bIns="12700" numCol="1" spcCol="1270" anchor="ctr" anchorCtr="0">
          <a:noAutofit/>
        </a:bodyPr>
        <a:lstStyle/>
        <a:p>
          <a:pPr marL="0" lvl="0" indent="0" algn="ctr" defTabSz="444500">
            <a:lnSpc>
              <a:spcPct val="90000"/>
            </a:lnSpc>
            <a:spcBef>
              <a:spcPct val="0"/>
            </a:spcBef>
            <a:spcAft>
              <a:spcPct val="35000"/>
            </a:spcAft>
            <a:buNone/>
          </a:pPr>
          <a:r>
            <a:rPr lang="en-US" sz="1000" kern="1200"/>
            <a:t>Projected FY28 Salary increase</a:t>
          </a:r>
        </a:p>
      </dsp:txBody>
      <dsp:txXfrm>
        <a:off x="1648135" y="1134752"/>
        <a:ext cx="1262143" cy="612030"/>
      </dsp:txXfrm>
    </dsp:sp>
    <dsp:sp modelId="{CF511005-15DE-4C79-8480-3ED7FB861F3A}">
      <dsp:nvSpPr>
        <dsp:cNvPr id="0" name=""/>
        <dsp:cNvSpPr/>
      </dsp:nvSpPr>
      <dsp:spPr>
        <a:xfrm>
          <a:off x="1759116" y="1765823"/>
          <a:ext cx="130022" cy="487584"/>
        </a:xfrm>
        <a:custGeom>
          <a:avLst/>
          <a:gdLst/>
          <a:ahLst/>
          <a:cxnLst/>
          <a:rect l="0" t="0" r="0" b="0"/>
          <a:pathLst>
            <a:path>
              <a:moveTo>
                <a:pt x="0" y="0"/>
              </a:moveTo>
              <a:lnTo>
                <a:pt x="0" y="487584"/>
              </a:lnTo>
              <a:lnTo>
                <a:pt x="130022" y="487584"/>
              </a:lnTo>
            </a:path>
          </a:pathLst>
        </a:custGeom>
        <a:noFill/>
        <a:ln w="19050" cap="flat" cmpd="sng" algn="ctr">
          <a:solidFill>
            <a:schemeClr val="accent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F8B549B-2754-4809-B4BC-0EC615F99F28}">
      <dsp:nvSpPr>
        <dsp:cNvPr id="0" name=""/>
        <dsp:cNvSpPr/>
      </dsp:nvSpPr>
      <dsp:spPr>
        <a:xfrm>
          <a:off x="1889139" y="1928352"/>
          <a:ext cx="1040180" cy="650112"/>
        </a:xfrm>
        <a:prstGeom prst="roundRect">
          <a:avLst>
            <a:gd name="adj" fmla="val 10000"/>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marL="0" lvl="0" indent="0" algn="ctr" defTabSz="488950">
            <a:lnSpc>
              <a:spcPct val="90000"/>
            </a:lnSpc>
            <a:spcBef>
              <a:spcPct val="0"/>
            </a:spcBef>
            <a:spcAft>
              <a:spcPct val="35000"/>
            </a:spcAft>
            <a:buNone/>
          </a:pPr>
          <a:r>
            <a:rPr lang="en-US" sz="1100" kern="1200"/>
            <a:t>$670,000</a:t>
          </a:r>
        </a:p>
      </dsp:txBody>
      <dsp:txXfrm>
        <a:off x="1908180" y="1947393"/>
        <a:ext cx="1002098" cy="612030"/>
      </dsp:txXfrm>
    </dsp:sp>
    <dsp:sp modelId="{9976849E-8145-4B0E-9D24-69AB17F45460}">
      <dsp:nvSpPr>
        <dsp:cNvPr id="0" name=""/>
        <dsp:cNvSpPr/>
      </dsp:nvSpPr>
      <dsp:spPr>
        <a:xfrm>
          <a:off x="3254375" y="1115711"/>
          <a:ext cx="1300225" cy="650112"/>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2700" rIns="19050" bIns="12700" numCol="1" spcCol="1270" anchor="ctr" anchorCtr="0">
          <a:noAutofit/>
        </a:bodyPr>
        <a:lstStyle/>
        <a:p>
          <a:pPr marL="0" lvl="0" indent="0" algn="ctr" defTabSz="444500">
            <a:lnSpc>
              <a:spcPct val="90000"/>
            </a:lnSpc>
            <a:spcBef>
              <a:spcPct val="0"/>
            </a:spcBef>
            <a:spcAft>
              <a:spcPct val="35000"/>
            </a:spcAft>
            <a:buNone/>
          </a:pPr>
          <a:r>
            <a:rPr lang="en-US" sz="1000" kern="1200"/>
            <a:t>Projected FY29 Salary increase</a:t>
          </a:r>
        </a:p>
      </dsp:txBody>
      <dsp:txXfrm>
        <a:off x="3273416" y="1134752"/>
        <a:ext cx="1262143" cy="612030"/>
      </dsp:txXfrm>
    </dsp:sp>
    <dsp:sp modelId="{C82928EC-A1D3-4FB6-BF7F-5B6838E52CC2}">
      <dsp:nvSpPr>
        <dsp:cNvPr id="0" name=""/>
        <dsp:cNvSpPr/>
      </dsp:nvSpPr>
      <dsp:spPr>
        <a:xfrm>
          <a:off x="3384397" y="1765823"/>
          <a:ext cx="130022" cy="487584"/>
        </a:xfrm>
        <a:custGeom>
          <a:avLst/>
          <a:gdLst/>
          <a:ahLst/>
          <a:cxnLst/>
          <a:rect l="0" t="0" r="0" b="0"/>
          <a:pathLst>
            <a:path>
              <a:moveTo>
                <a:pt x="0" y="0"/>
              </a:moveTo>
              <a:lnTo>
                <a:pt x="0" y="487584"/>
              </a:lnTo>
              <a:lnTo>
                <a:pt x="130022" y="487584"/>
              </a:lnTo>
            </a:path>
          </a:pathLst>
        </a:custGeom>
        <a:noFill/>
        <a:ln w="19050" cap="flat" cmpd="sng" algn="ctr">
          <a:solidFill>
            <a:schemeClr val="accent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DE85E73-66D6-4C01-87BE-270C76669FED}">
      <dsp:nvSpPr>
        <dsp:cNvPr id="0" name=""/>
        <dsp:cNvSpPr/>
      </dsp:nvSpPr>
      <dsp:spPr>
        <a:xfrm>
          <a:off x="3514420" y="1928352"/>
          <a:ext cx="1040180" cy="650112"/>
        </a:xfrm>
        <a:prstGeom prst="roundRect">
          <a:avLst>
            <a:gd name="adj" fmla="val 10000"/>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marL="0" lvl="0" indent="0" algn="ctr" defTabSz="488950">
            <a:lnSpc>
              <a:spcPct val="90000"/>
            </a:lnSpc>
            <a:spcBef>
              <a:spcPct val="0"/>
            </a:spcBef>
            <a:spcAft>
              <a:spcPct val="35000"/>
            </a:spcAft>
            <a:buNone/>
          </a:pPr>
          <a:r>
            <a:rPr lang="en-US" sz="1100" kern="1200"/>
            <a:t>$683,000</a:t>
          </a:r>
        </a:p>
      </dsp:txBody>
      <dsp:txXfrm>
        <a:off x="3533461" y="1947393"/>
        <a:ext cx="1002098" cy="612030"/>
      </dsp:txXfrm>
    </dsp:sp>
    <dsp:sp modelId="{9FE396C2-5279-4B79-B547-705E50B1C290}">
      <dsp:nvSpPr>
        <dsp:cNvPr id="0" name=""/>
        <dsp:cNvSpPr/>
      </dsp:nvSpPr>
      <dsp:spPr>
        <a:xfrm>
          <a:off x="4879656" y="1115711"/>
          <a:ext cx="1300225" cy="650112"/>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2700" rIns="19050" bIns="12700" numCol="1" spcCol="1270" anchor="ctr" anchorCtr="0">
          <a:noAutofit/>
        </a:bodyPr>
        <a:lstStyle/>
        <a:p>
          <a:pPr marL="0" lvl="0" indent="0" algn="ctr" defTabSz="444500">
            <a:lnSpc>
              <a:spcPct val="90000"/>
            </a:lnSpc>
            <a:spcBef>
              <a:spcPct val="0"/>
            </a:spcBef>
            <a:spcAft>
              <a:spcPct val="35000"/>
            </a:spcAft>
            <a:buNone/>
          </a:pPr>
          <a:r>
            <a:rPr lang="en-US" sz="1000" kern="1200"/>
            <a:t>Projected FY30 Salary increase</a:t>
          </a:r>
        </a:p>
      </dsp:txBody>
      <dsp:txXfrm>
        <a:off x="4898697" y="1134752"/>
        <a:ext cx="1262143" cy="612030"/>
      </dsp:txXfrm>
    </dsp:sp>
    <dsp:sp modelId="{CF017FF3-8533-48F4-8CB8-430EDEF52505}">
      <dsp:nvSpPr>
        <dsp:cNvPr id="0" name=""/>
        <dsp:cNvSpPr/>
      </dsp:nvSpPr>
      <dsp:spPr>
        <a:xfrm>
          <a:off x="5009679" y="1765823"/>
          <a:ext cx="130022" cy="487584"/>
        </a:xfrm>
        <a:custGeom>
          <a:avLst/>
          <a:gdLst/>
          <a:ahLst/>
          <a:cxnLst/>
          <a:rect l="0" t="0" r="0" b="0"/>
          <a:pathLst>
            <a:path>
              <a:moveTo>
                <a:pt x="0" y="0"/>
              </a:moveTo>
              <a:lnTo>
                <a:pt x="0" y="487584"/>
              </a:lnTo>
              <a:lnTo>
                <a:pt x="130022" y="487584"/>
              </a:lnTo>
            </a:path>
          </a:pathLst>
        </a:custGeom>
        <a:noFill/>
        <a:ln w="19050" cap="flat" cmpd="sng" algn="ctr">
          <a:solidFill>
            <a:schemeClr val="accent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05C5387-E783-4078-A97C-A3391C217D37}">
      <dsp:nvSpPr>
        <dsp:cNvPr id="0" name=""/>
        <dsp:cNvSpPr/>
      </dsp:nvSpPr>
      <dsp:spPr>
        <a:xfrm>
          <a:off x="5139701" y="1928352"/>
          <a:ext cx="1040180" cy="650112"/>
        </a:xfrm>
        <a:prstGeom prst="roundRect">
          <a:avLst>
            <a:gd name="adj" fmla="val 10000"/>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marL="0" lvl="0" indent="0" algn="ctr" defTabSz="488950">
            <a:lnSpc>
              <a:spcPct val="90000"/>
            </a:lnSpc>
            <a:spcBef>
              <a:spcPct val="0"/>
            </a:spcBef>
            <a:spcAft>
              <a:spcPct val="35000"/>
            </a:spcAft>
            <a:buNone/>
          </a:pPr>
          <a:r>
            <a:rPr lang="en-US" sz="1100" kern="1200"/>
            <a:t>$697,000</a:t>
          </a:r>
        </a:p>
      </dsp:txBody>
      <dsp:txXfrm>
        <a:off x="5158742" y="1947393"/>
        <a:ext cx="1002098" cy="612030"/>
      </dsp:txXfrm>
    </dsp:sp>
    <dsp:sp modelId="{A707A4BA-A8BD-4246-AACE-BF08E79BC8F5}">
      <dsp:nvSpPr>
        <dsp:cNvPr id="0" name=""/>
        <dsp:cNvSpPr/>
      </dsp:nvSpPr>
      <dsp:spPr>
        <a:xfrm>
          <a:off x="6504938" y="1115711"/>
          <a:ext cx="1300225" cy="650112"/>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2700" rIns="19050" bIns="12700" numCol="1" spcCol="1270" anchor="ctr" anchorCtr="0">
          <a:noAutofit/>
        </a:bodyPr>
        <a:lstStyle/>
        <a:p>
          <a:pPr marL="0" lvl="0" indent="0" algn="ctr" defTabSz="444500">
            <a:lnSpc>
              <a:spcPct val="90000"/>
            </a:lnSpc>
            <a:spcBef>
              <a:spcPct val="0"/>
            </a:spcBef>
            <a:spcAft>
              <a:spcPct val="35000"/>
            </a:spcAft>
            <a:buNone/>
          </a:pPr>
          <a:r>
            <a:rPr lang="en-US" sz="1000" kern="1200"/>
            <a:t>Projected FY31 Salary increase</a:t>
          </a:r>
        </a:p>
      </dsp:txBody>
      <dsp:txXfrm>
        <a:off x="6523979" y="1134752"/>
        <a:ext cx="1262143" cy="612030"/>
      </dsp:txXfrm>
    </dsp:sp>
    <dsp:sp modelId="{E7CED409-3F9A-45DF-B094-5A5683BDED2D}">
      <dsp:nvSpPr>
        <dsp:cNvPr id="0" name=""/>
        <dsp:cNvSpPr/>
      </dsp:nvSpPr>
      <dsp:spPr>
        <a:xfrm>
          <a:off x="6634960" y="1765823"/>
          <a:ext cx="130022" cy="487584"/>
        </a:xfrm>
        <a:custGeom>
          <a:avLst/>
          <a:gdLst/>
          <a:ahLst/>
          <a:cxnLst/>
          <a:rect l="0" t="0" r="0" b="0"/>
          <a:pathLst>
            <a:path>
              <a:moveTo>
                <a:pt x="0" y="0"/>
              </a:moveTo>
              <a:lnTo>
                <a:pt x="0" y="487584"/>
              </a:lnTo>
              <a:lnTo>
                <a:pt x="130022" y="487584"/>
              </a:lnTo>
            </a:path>
          </a:pathLst>
        </a:custGeom>
        <a:noFill/>
        <a:ln w="19050" cap="flat" cmpd="sng" algn="ctr">
          <a:solidFill>
            <a:schemeClr val="accent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D6A5640-9A8E-4A26-8837-E108ECFD1E68}">
      <dsp:nvSpPr>
        <dsp:cNvPr id="0" name=""/>
        <dsp:cNvSpPr/>
      </dsp:nvSpPr>
      <dsp:spPr>
        <a:xfrm>
          <a:off x="6764983" y="1928352"/>
          <a:ext cx="1040180" cy="650112"/>
        </a:xfrm>
        <a:prstGeom prst="roundRect">
          <a:avLst>
            <a:gd name="adj" fmla="val 10000"/>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marL="0" lvl="0" indent="0" algn="ctr" defTabSz="488950">
            <a:lnSpc>
              <a:spcPct val="90000"/>
            </a:lnSpc>
            <a:spcBef>
              <a:spcPct val="0"/>
            </a:spcBef>
            <a:spcAft>
              <a:spcPct val="35000"/>
            </a:spcAft>
            <a:buNone/>
          </a:pPr>
          <a:r>
            <a:rPr lang="en-US" sz="1100" kern="1200"/>
            <a:t>$711,000</a:t>
          </a:r>
        </a:p>
      </dsp:txBody>
      <dsp:txXfrm>
        <a:off x="6784024" y="1947393"/>
        <a:ext cx="1002098" cy="61203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ED27D0-5636-4566-AF21-F6181035697E}">
      <dsp:nvSpPr>
        <dsp:cNvPr id="0" name=""/>
        <dsp:cNvSpPr/>
      </dsp:nvSpPr>
      <dsp:spPr>
        <a:xfrm>
          <a:off x="0" y="361208"/>
          <a:ext cx="5068824" cy="637875"/>
        </a:xfrm>
        <a:prstGeom prst="rect">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93397" tIns="312420" rIns="393397" bIns="106680" numCol="1" spcCol="1270" anchor="t" anchorCtr="0">
          <a:noAutofit/>
        </a:bodyPr>
        <a:lstStyle/>
        <a:p>
          <a:pPr marL="114300" lvl="1" indent="-114300" algn="l" defTabSz="666750">
            <a:lnSpc>
              <a:spcPct val="90000"/>
            </a:lnSpc>
            <a:spcBef>
              <a:spcPct val="0"/>
            </a:spcBef>
            <a:spcAft>
              <a:spcPct val="15000"/>
            </a:spcAft>
            <a:buChar char="•"/>
          </a:pPr>
          <a:r>
            <a:rPr lang="en-US" sz="1500" kern="1200"/>
            <a:t>$6,594,446.67</a:t>
          </a:r>
        </a:p>
      </dsp:txBody>
      <dsp:txXfrm>
        <a:off x="0" y="361208"/>
        <a:ext cx="5068824" cy="637875"/>
      </dsp:txXfrm>
    </dsp:sp>
    <dsp:sp modelId="{F96E7F7B-5427-4263-8C24-F3173ECCEF60}">
      <dsp:nvSpPr>
        <dsp:cNvPr id="0" name=""/>
        <dsp:cNvSpPr/>
      </dsp:nvSpPr>
      <dsp:spPr>
        <a:xfrm>
          <a:off x="253441" y="139808"/>
          <a:ext cx="3548176" cy="442800"/>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4113" tIns="0" rIns="134113" bIns="0" numCol="1" spcCol="1270" anchor="ctr" anchorCtr="0">
          <a:noAutofit/>
        </a:bodyPr>
        <a:lstStyle/>
        <a:p>
          <a:pPr marL="0" lvl="0" indent="0" algn="l" defTabSz="666750">
            <a:lnSpc>
              <a:spcPct val="90000"/>
            </a:lnSpc>
            <a:spcBef>
              <a:spcPct val="0"/>
            </a:spcBef>
            <a:spcAft>
              <a:spcPct val="35000"/>
            </a:spcAft>
            <a:buNone/>
          </a:pPr>
          <a:r>
            <a:rPr lang="en-US" sz="1500" kern="1200"/>
            <a:t>Projected FY27 Other Costs</a:t>
          </a:r>
        </a:p>
      </dsp:txBody>
      <dsp:txXfrm>
        <a:off x="275057" y="161424"/>
        <a:ext cx="3504944" cy="399568"/>
      </dsp:txXfrm>
    </dsp:sp>
    <dsp:sp modelId="{B5EB86AB-643A-4D46-B324-E2CBAAE96A2B}">
      <dsp:nvSpPr>
        <dsp:cNvPr id="0" name=""/>
        <dsp:cNvSpPr/>
      </dsp:nvSpPr>
      <dsp:spPr>
        <a:xfrm>
          <a:off x="0" y="1301483"/>
          <a:ext cx="5068824" cy="637875"/>
        </a:xfrm>
        <a:prstGeom prst="rect">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93397" tIns="312420" rIns="393397" bIns="106680" numCol="1" spcCol="1270" anchor="t" anchorCtr="0">
          <a:noAutofit/>
        </a:bodyPr>
        <a:lstStyle/>
        <a:p>
          <a:pPr marL="114300" lvl="1" indent="-114300" algn="l" defTabSz="666750">
            <a:lnSpc>
              <a:spcPct val="90000"/>
            </a:lnSpc>
            <a:spcBef>
              <a:spcPct val="0"/>
            </a:spcBef>
            <a:spcAft>
              <a:spcPct val="15000"/>
            </a:spcAft>
            <a:buChar char="•"/>
          </a:pPr>
          <a:r>
            <a:rPr lang="en-US" sz="1500" kern="1200"/>
            <a:t>$263,778</a:t>
          </a:r>
        </a:p>
      </dsp:txBody>
      <dsp:txXfrm>
        <a:off x="0" y="1301483"/>
        <a:ext cx="5068824" cy="637875"/>
      </dsp:txXfrm>
    </dsp:sp>
    <dsp:sp modelId="{2896DFE7-2884-48B2-A34C-939378445D06}">
      <dsp:nvSpPr>
        <dsp:cNvPr id="0" name=""/>
        <dsp:cNvSpPr/>
      </dsp:nvSpPr>
      <dsp:spPr>
        <a:xfrm>
          <a:off x="253441" y="1080083"/>
          <a:ext cx="3548176" cy="442800"/>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4113" tIns="0" rIns="134113" bIns="0" numCol="1" spcCol="1270" anchor="ctr" anchorCtr="0">
          <a:noAutofit/>
        </a:bodyPr>
        <a:lstStyle/>
        <a:p>
          <a:pPr marL="0" lvl="0" indent="0" algn="l" defTabSz="666750">
            <a:lnSpc>
              <a:spcPct val="90000"/>
            </a:lnSpc>
            <a:spcBef>
              <a:spcPct val="0"/>
            </a:spcBef>
            <a:spcAft>
              <a:spcPct val="35000"/>
            </a:spcAft>
            <a:buNone/>
          </a:pPr>
          <a:r>
            <a:rPr lang="en-US" sz="1500" kern="1200"/>
            <a:t>Projected FY28 Other Costs increase</a:t>
          </a:r>
        </a:p>
      </dsp:txBody>
      <dsp:txXfrm>
        <a:off x="275057" y="1101699"/>
        <a:ext cx="3504944" cy="399568"/>
      </dsp:txXfrm>
    </dsp:sp>
    <dsp:sp modelId="{5692FFF9-D2A1-4B83-8661-3E27D18ACF0E}">
      <dsp:nvSpPr>
        <dsp:cNvPr id="0" name=""/>
        <dsp:cNvSpPr/>
      </dsp:nvSpPr>
      <dsp:spPr>
        <a:xfrm>
          <a:off x="0" y="2241758"/>
          <a:ext cx="5068824" cy="637875"/>
        </a:xfrm>
        <a:prstGeom prst="rect">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93397" tIns="312420" rIns="393397" bIns="106680" numCol="1" spcCol="1270" anchor="t" anchorCtr="0">
          <a:noAutofit/>
        </a:bodyPr>
        <a:lstStyle/>
        <a:p>
          <a:pPr marL="114300" lvl="1" indent="-114300" algn="l" defTabSz="666750">
            <a:lnSpc>
              <a:spcPct val="90000"/>
            </a:lnSpc>
            <a:spcBef>
              <a:spcPct val="0"/>
            </a:spcBef>
            <a:spcAft>
              <a:spcPct val="15000"/>
            </a:spcAft>
            <a:buChar char="•"/>
          </a:pPr>
          <a:r>
            <a:rPr lang="en-US" sz="1500" kern="1200"/>
            <a:t>$274,329</a:t>
          </a:r>
        </a:p>
      </dsp:txBody>
      <dsp:txXfrm>
        <a:off x="0" y="2241758"/>
        <a:ext cx="5068824" cy="637875"/>
      </dsp:txXfrm>
    </dsp:sp>
    <dsp:sp modelId="{0948236C-1130-43AD-AF1C-C47DBD2C6F60}">
      <dsp:nvSpPr>
        <dsp:cNvPr id="0" name=""/>
        <dsp:cNvSpPr/>
      </dsp:nvSpPr>
      <dsp:spPr>
        <a:xfrm>
          <a:off x="253441" y="2020358"/>
          <a:ext cx="3548176" cy="442800"/>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4113" tIns="0" rIns="134113" bIns="0" numCol="1" spcCol="1270" anchor="ctr" anchorCtr="0">
          <a:noAutofit/>
        </a:bodyPr>
        <a:lstStyle/>
        <a:p>
          <a:pPr marL="0" lvl="0" indent="0" algn="l" defTabSz="666750">
            <a:lnSpc>
              <a:spcPct val="90000"/>
            </a:lnSpc>
            <a:spcBef>
              <a:spcPct val="0"/>
            </a:spcBef>
            <a:spcAft>
              <a:spcPct val="35000"/>
            </a:spcAft>
            <a:buNone/>
          </a:pPr>
          <a:r>
            <a:rPr lang="en-US" sz="1500" kern="1200"/>
            <a:t>Projected FY29 Other Costs increase</a:t>
          </a:r>
        </a:p>
      </dsp:txBody>
      <dsp:txXfrm>
        <a:off x="275057" y="2041974"/>
        <a:ext cx="3504944" cy="399568"/>
      </dsp:txXfrm>
    </dsp:sp>
    <dsp:sp modelId="{91B8AE6F-DC52-4F2F-8AC4-B243D1A99C7B}">
      <dsp:nvSpPr>
        <dsp:cNvPr id="0" name=""/>
        <dsp:cNvSpPr/>
      </dsp:nvSpPr>
      <dsp:spPr>
        <a:xfrm>
          <a:off x="0" y="3182033"/>
          <a:ext cx="5068824" cy="637875"/>
        </a:xfrm>
        <a:prstGeom prst="rect">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93397" tIns="312420" rIns="393397" bIns="106680" numCol="1" spcCol="1270" anchor="t" anchorCtr="0">
          <a:noAutofit/>
        </a:bodyPr>
        <a:lstStyle/>
        <a:p>
          <a:pPr marL="114300" lvl="1" indent="-114300" algn="l" defTabSz="666750">
            <a:lnSpc>
              <a:spcPct val="90000"/>
            </a:lnSpc>
            <a:spcBef>
              <a:spcPct val="0"/>
            </a:spcBef>
            <a:spcAft>
              <a:spcPct val="15000"/>
            </a:spcAft>
            <a:buChar char="•"/>
          </a:pPr>
          <a:r>
            <a:rPr lang="en-US" sz="1500" kern="1200"/>
            <a:t>$285,302</a:t>
          </a:r>
        </a:p>
      </dsp:txBody>
      <dsp:txXfrm>
        <a:off x="0" y="3182033"/>
        <a:ext cx="5068824" cy="637875"/>
      </dsp:txXfrm>
    </dsp:sp>
    <dsp:sp modelId="{99198FB2-3C47-4BFB-8890-00D984D279E5}">
      <dsp:nvSpPr>
        <dsp:cNvPr id="0" name=""/>
        <dsp:cNvSpPr/>
      </dsp:nvSpPr>
      <dsp:spPr>
        <a:xfrm>
          <a:off x="253441" y="2960633"/>
          <a:ext cx="3548176" cy="442800"/>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4113" tIns="0" rIns="134113" bIns="0" numCol="1" spcCol="1270" anchor="ctr" anchorCtr="0">
          <a:noAutofit/>
        </a:bodyPr>
        <a:lstStyle/>
        <a:p>
          <a:pPr marL="0" lvl="0" indent="0" algn="l" defTabSz="666750">
            <a:lnSpc>
              <a:spcPct val="90000"/>
            </a:lnSpc>
            <a:spcBef>
              <a:spcPct val="0"/>
            </a:spcBef>
            <a:spcAft>
              <a:spcPct val="35000"/>
            </a:spcAft>
            <a:buNone/>
          </a:pPr>
          <a:r>
            <a:rPr lang="en-US" sz="1500" kern="1200"/>
            <a:t>Projected FY30 Other Costs increase</a:t>
          </a:r>
        </a:p>
      </dsp:txBody>
      <dsp:txXfrm>
        <a:off x="275057" y="2982249"/>
        <a:ext cx="3504944" cy="399568"/>
      </dsp:txXfrm>
    </dsp:sp>
    <dsp:sp modelId="{170EFA0A-8405-4B60-B93D-6562252108EE}">
      <dsp:nvSpPr>
        <dsp:cNvPr id="0" name=""/>
        <dsp:cNvSpPr/>
      </dsp:nvSpPr>
      <dsp:spPr>
        <a:xfrm>
          <a:off x="0" y="4122308"/>
          <a:ext cx="5068824" cy="637875"/>
        </a:xfrm>
        <a:prstGeom prst="rect">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93397" tIns="312420" rIns="393397" bIns="106680" numCol="1" spcCol="1270" anchor="t" anchorCtr="0">
          <a:noAutofit/>
        </a:bodyPr>
        <a:lstStyle/>
        <a:p>
          <a:pPr marL="114300" lvl="1" indent="-114300" algn="l" defTabSz="666750">
            <a:lnSpc>
              <a:spcPct val="90000"/>
            </a:lnSpc>
            <a:spcBef>
              <a:spcPct val="0"/>
            </a:spcBef>
            <a:spcAft>
              <a:spcPct val="15000"/>
            </a:spcAft>
            <a:buChar char="•"/>
          </a:pPr>
          <a:r>
            <a:rPr lang="en-US" sz="1500" kern="1200"/>
            <a:t>$296,714</a:t>
          </a:r>
        </a:p>
      </dsp:txBody>
      <dsp:txXfrm>
        <a:off x="0" y="4122308"/>
        <a:ext cx="5068824" cy="637875"/>
      </dsp:txXfrm>
    </dsp:sp>
    <dsp:sp modelId="{2B478425-2A2D-4B7C-AC8D-F9E4FA5E6551}">
      <dsp:nvSpPr>
        <dsp:cNvPr id="0" name=""/>
        <dsp:cNvSpPr/>
      </dsp:nvSpPr>
      <dsp:spPr>
        <a:xfrm>
          <a:off x="253441" y="3900908"/>
          <a:ext cx="3548176" cy="442800"/>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4113" tIns="0" rIns="134113" bIns="0" numCol="1" spcCol="1270" anchor="ctr" anchorCtr="0">
          <a:noAutofit/>
        </a:bodyPr>
        <a:lstStyle/>
        <a:p>
          <a:pPr marL="0" lvl="0" indent="0" algn="l" defTabSz="666750">
            <a:lnSpc>
              <a:spcPct val="90000"/>
            </a:lnSpc>
            <a:spcBef>
              <a:spcPct val="0"/>
            </a:spcBef>
            <a:spcAft>
              <a:spcPct val="35000"/>
            </a:spcAft>
            <a:buNone/>
          </a:pPr>
          <a:r>
            <a:rPr lang="en-US" sz="1500" kern="1200"/>
            <a:t>Projected FY31 Other Costs increase</a:t>
          </a:r>
        </a:p>
      </dsp:txBody>
      <dsp:txXfrm>
        <a:off x="275057" y="3922524"/>
        <a:ext cx="3504944" cy="39956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F0B099-9C0C-40D1-A8D0-6E4D4ABE6A48}">
      <dsp:nvSpPr>
        <dsp:cNvPr id="0" name=""/>
        <dsp:cNvSpPr/>
      </dsp:nvSpPr>
      <dsp:spPr>
        <a:xfrm>
          <a:off x="5228" y="825940"/>
          <a:ext cx="1782861" cy="891430"/>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8575" tIns="19050" rIns="28575" bIns="19050" numCol="1" spcCol="1270" anchor="ctr" anchorCtr="0">
          <a:noAutofit/>
        </a:bodyPr>
        <a:lstStyle/>
        <a:p>
          <a:pPr marL="0" lvl="0" indent="0" algn="ctr" defTabSz="666750">
            <a:lnSpc>
              <a:spcPct val="90000"/>
            </a:lnSpc>
            <a:spcBef>
              <a:spcPct val="0"/>
            </a:spcBef>
            <a:spcAft>
              <a:spcPct val="35000"/>
            </a:spcAft>
            <a:buNone/>
          </a:pPr>
          <a:r>
            <a:rPr lang="en-US" sz="1500" kern="1200"/>
            <a:t>Projected FY27 Total Costs – No Changes to Personnel</a:t>
          </a:r>
        </a:p>
      </dsp:txBody>
      <dsp:txXfrm>
        <a:off x="31337" y="852049"/>
        <a:ext cx="1730643" cy="839212"/>
      </dsp:txXfrm>
    </dsp:sp>
    <dsp:sp modelId="{180C6643-B222-4E1E-828F-8D48EFB331E7}">
      <dsp:nvSpPr>
        <dsp:cNvPr id="0" name=""/>
        <dsp:cNvSpPr/>
      </dsp:nvSpPr>
      <dsp:spPr>
        <a:xfrm>
          <a:off x="183514" y="1717371"/>
          <a:ext cx="178286" cy="668572"/>
        </a:xfrm>
        <a:custGeom>
          <a:avLst/>
          <a:gdLst/>
          <a:ahLst/>
          <a:cxnLst/>
          <a:rect l="0" t="0" r="0" b="0"/>
          <a:pathLst>
            <a:path>
              <a:moveTo>
                <a:pt x="0" y="0"/>
              </a:moveTo>
              <a:lnTo>
                <a:pt x="0" y="668572"/>
              </a:lnTo>
              <a:lnTo>
                <a:pt x="178286" y="668572"/>
              </a:lnTo>
            </a:path>
          </a:pathLst>
        </a:custGeom>
        <a:noFill/>
        <a:ln w="19050" cap="flat" cmpd="sng" algn="ctr">
          <a:solidFill>
            <a:schemeClr val="accent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AC8CAEA-B9D5-45CA-8FC0-467F0AF92E04}">
      <dsp:nvSpPr>
        <dsp:cNvPr id="0" name=""/>
        <dsp:cNvSpPr/>
      </dsp:nvSpPr>
      <dsp:spPr>
        <a:xfrm>
          <a:off x="361800" y="1940228"/>
          <a:ext cx="1426288" cy="891430"/>
        </a:xfrm>
        <a:prstGeom prst="roundRect">
          <a:avLst>
            <a:gd name="adj" fmla="val 10000"/>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6195" tIns="24130" rIns="36195" bIns="24130" numCol="1" spcCol="1270" anchor="ctr" anchorCtr="0">
          <a:noAutofit/>
        </a:bodyPr>
        <a:lstStyle/>
        <a:p>
          <a:pPr marL="0" lvl="0" indent="0" algn="ctr" defTabSz="844550">
            <a:lnSpc>
              <a:spcPct val="90000"/>
            </a:lnSpc>
            <a:spcBef>
              <a:spcPct val="0"/>
            </a:spcBef>
            <a:spcAft>
              <a:spcPct val="35000"/>
            </a:spcAft>
            <a:buNone/>
          </a:pPr>
          <a:r>
            <a:rPr lang="en-US" sz="1900" kern="1200"/>
            <a:t>$27,500,000</a:t>
          </a:r>
        </a:p>
      </dsp:txBody>
      <dsp:txXfrm>
        <a:off x="387909" y="1966337"/>
        <a:ext cx="1374070" cy="839212"/>
      </dsp:txXfrm>
    </dsp:sp>
    <dsp:sp modelId="{D88FD0E6-EED2-4071-B73E-4A9B7E3E42EA}">
      <dsp:nvSpPr>
        <dsp:cNvPr id="0" name=""/>
        <dsp:cNvSpPr/>
      </dsp:nvSpPr>
      <dsp:spPr>
        <a:xfrm>
          <a:off x="2233804" y="825940"/>
          <a:ext cx="1782861" cy="891430"/>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8575" tIns="19050" rIns="28575" bIns="19050" numCol="1" spcCol="1270" anchor="ctr" anchorCtr="0">
          <a:noAutofit/>
        </a:bodyPr>
        <a:lstStyle/>
        <a:p>
          <a:pPr marL="0" lvl="0" indent="0" algn="ctr" defTabSz="666750">
            <a:lnSpc>
              <a:spcPct val="90000"/>
            </a:lnSpc>
            <a:spcBef>
              <a:spcPct val="0"/>
            </a:spcBef>
            <a:spcAft>
              <a:spcPct val="35000"/>
            </a:spcAft>
            <a:buNone/>
          </a:pPr>
          <a:r>
            <a:rPr lang="en-US" sz="1500" kern="1200"/>
            <a:t>Projected FY28 Total Costs increase</a:t>
          </a:r>
        </a:p>
      </dsp:txBody>
      <dsp:txXfrm>
        <a:off x="2259913" y="852049"/>
        <a:ext cx="1730643" cy="839212"/>
      </dsp:txXfrm>
    </dsp:sp>
    <dsp:sp modelId="{879F5E06-D643-4BD3-88AE-DD34CA80E341}">
      <dsp:nvSpPr>
        <dsp:cNvPr id="0" name=""/>
        <dsp:cNvSpPr/>
      </dsp:nvSpPr>
      <dsp:spPr>
        <a:xfrm>
          <a:off x="2412090" y="1717371"/>
          <a:ext cx="178286" cy="668572"/>
        </a:xfrm>
        <a:custGeom>
          <a:avLst/>
          <a:gdLst/>
          <a:ahLst/>
          <a:cxnLst/>
          <a:rect l="0" t="0" r="0" b="0"/>
          <a:pathLst>
            <a:path>
              <a:moveTo>
                <a:pt x="0" y="0"/>
              </a:moveTo>
              <a:lnTo>
                <a:pt x="0" y="668572"/>
              </a:lnTo>
              <a:lnTo>
                <a:pt x="178286" y="668572"/>
              </a:lnTo>
            </a:path>
          </a:pathLst>
        </a:custGeom>
        <a:noFill/>
        <a:ln w="19050" cap="flat" cmpd="sng" algn="ctr">
          <a:solidFill>
            <a:schemeClr val="accent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61787F0-3AC1-4AAB-808C-1A94151EEE4B}">
      <dsp:nvSpPr>
        <dsp:cNvPr id="0" name=""/>
        <dsp:cNvSpPr/>
      </dsp:nvSpPr>
      <dsp:spPr>
        <a:xfrm>
          <a:off x="2590377" y="1940228"/>
          <a:ext cx="1426288" cy="891430"/>
        </a:xfrm>
        <a:prstGeom prst="roundRect">
          <a:avLst>
            <a:gd name="adj" fmla="val 10000"/>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6195" tIns="24130" rIns="36195" bIns="24130" numCol="1" spcCol="1270" anchor="ctr" anchorCtr="0">
          <a:noAutofit/>
        </a:bodyPr>
        <a:lstStyle/>
        <a:p>
          <a:pPr marL="0" lvl="0" indent="0" algn="ctr" defTabSz="844550">
            <a:lnSpc>
              <a:spcPct val="90000"/>
            </a:lnSpc>
            <a:spcBef>
              <a:spcPct val="0"/>
            </a:spcBef>
            <a:spcAft>
              <a:spcPct val="35000"/>
            </a:spcAft>
            <a:buNone/>
          </a:pPr>
          <a:r>
            <a:rPr lang="en-US" sz="1900" kern="1200" dirty="0"/>
            <a:t>$933,778</a:t>
          </a:r>
        </a:p>
        <a:p>
          <a:pPr marL="0" lvl="0" indent="0" algn="ctr" defTabSz="844550">
            <a:lnSpc>
              <a:spcPct val="90000"/>
            </a:lnSpc>
            <a:spcBef>
              <a:spcPct val="0"/>
            </a:spcBef>
            <a:spcAft>
              <a:spcPct val="35000"/>
            </a:spcAft>
            <a:buNone/>
          </a:pPr>
          <a:r>
            <a:rPr lang="en-US" sz="1900" kern="1200" dirty="0"/>
            <a:t>$28,433,778</a:t>
          </a:r>
        </a:p>
      </dsp:txBody>
      <dsp:txXfrm>
        <a:off x="2616486" y="1966337"/>
        <a:ext cx="1374070" cy="839212"/>
      </dsp:txXfrm>
    </dsp:sp>
    <dsp:sp modelId="{7B3F7790-E551-489A-A9A1-011F53A40544}">
      <dsp:nvSpPr>
        <dsp:cNvPr id="0" name=""/>
        <dsp:cNvSpPr/>
      </dsp:nvSpPr>
      <dsp:spPr>
        <a:xfrm>
          <a:off x="4462381" y="825940"/>
          <a:ext cx="1782861" cy="891430"/>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8575" tIns="19050" rIns="28575" bIns="19050" numCol="1" spcCol="1270" anchor="ctr" anchorCtr="0">
          <a:noAutofit/>
        </a:bodyPr>
        <a:lstStyle/>
        <a:p>
          <a:pPr marL="0" lvl="0" indent="0" algn="ctr" defTabSz="666750">
            <a:lnSpc>
              <a:spcPct val="90000"/>
            </a:lnSpc>
            <a:spcBef>
              <a:spcPct val="0"/>
            </a:spcBef>
            <a:spcAft>
              <a:spcPct val="35000"/>
            </a:spcAft>
            <a:buNone/>
          </a:pPr>
          <a:r>
            <a:rPr lang="en-US" sz="1500" kern="1200"/>
            <a:t>Projected FY29 Total Costs increase</a:t>
          </a:r>
        </a:p>
      </dsp:txBody>
      <dsp:txXfrm>
        <a:off x="4488490" y="852049"/>
        <a:ext cx="1730643" cy="839212"/>
      </dsp:txXfrm>
    </dsp:sp>
    <dsp:sp modelId="{70B5E3EA-6077-4A20-A1D6-F94A9137A198}">
      <dsp:nvSpPr>
        <dsp:cNvPr id="0" name=""/>
        <dsp:cNvSpPr/>
      </dsp:nvSpPr>
      <dsp:spPr>
        <a:xfrm>
          <a:off x="4640667" y="1717371"/>
          <a:ext cx="178286" cy="668572"/>
        </a:xfrm>
        <a:custGeom>
          <a:avLst/>
          <a:gdLst/>
          <a:ahLst/>
          <a:cxnLst/>
          <a:rect l="0" t="0" r="0" b="0"/>
          <a:pathLst>
            <a:path>
              <a:moveTo>
                <a:pt x="0" y="0"/>
              </a:moveTo>
              <a:lnTo>
                <a:pt x="0" y="668572"/>
              </a:lnTo>
              <a:lnTo>
                <a:pt x="178286" y="668572"/>
              </a:lnTo>
            </a:path>
          </a:pathLst>
        </a:custGeom>
        <a:noFill/>
        <a:ln w="19050" cap="flat" cmpd="sng" algn="ctr">
          <a:solidFill>
            <a:schemeClr val="accent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926B20E-FA00-4C40-A545-96D879AB633E}">
      <dsp:nvSpPr>
        <dsp:cNvPr id="0" name=""/>
        <dsp:cNvSpPr/>
      </dsp:nvSpPr>
      <dsp:spPr>
        <a:xfrm>
          <a:off x="4818953" y="1940228"/>
          <a:ext cx="1426288" cy="891430"/>
        </a:xfrm>
        <a:prstGeom prst="roundRect">
          <a:avLst>
            <a:gd name="adj" fmla="val 10000"/>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6195" tIns="24130" rIns="36195" bIns="24130" numCol="1" spcCol="1270" anchor="ctr" anchorCtr="0">
          <a:noAutofit/>
        </a:bodyPr>
        <a:lstStyle/>
        <a:p>
          <a:pPr marL="0" lvl="0" indent="0" algn="ctr" defTabSz="844550">
            <a:lnSpc>
              <a:spcPct val="90000"/>
            </a:lnSpc>
            <a:spcBef>
              <a:spcPct val="0"/>
            </a:spcBef>
            <a:spcAft>
              <a:spcPct val="35000"/>
            </a:spcAft>
            <a:buNone/>
          </a:pPr>
          <a:r>
            <a:rPr lang="en-US" sz="1900" kern="1200" dirty="0"/>
            <a:t>$957,329</a:t>
          </a:r>
        </a:p>
        <a:p>
          <a:pPr marL="0" lvl="0" indent="0" algn="ctr" defTabSz="844550">
            <a:lnSpc>
              <a:spcPct val="90000"/>
            </a:lnSpc>
            <a:spcBef>
              <a:spcPct val="0"/>
            </a:spcBef>
            <a:spcAft>
              <a:spcPct val="35000"/>
            </a:spcAft>
            <a:buNone/>
          </a:pPr>
          <a:r>
            <a:rPr lang="en-US" sz="1900" kern="1200" dirty="0"/>
            <a:t>$29,391,107</a:t>
          </a:r>
        </a:p>
      </dsp:txBody>
      <dsp:txXfrm>
        <a:off x="4845062" y="1966337"/>
        <a:ext cx="1374070" cy="839212"/>
      </dsp:txXfrm>
    </dsp:sp>
    <dsp:sp modelId="{B1959BA8-953A-4DEB-95CC-88526DDBF889}">
      <dsp:nvSpPr>
        <dsp:cNvPr id="0" name=""/>
        <dsp:cNvSpPr/>
      </dsp:nvSpPr>
      <dsp:spPr>
        <a:xfrm>
          <a:off x="6690957" y="825940"/>
          <a:ext cx="1782861" cy="891430"/>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8575" tIns="19050" rIns="28575" bIns="19050" numCol="1" spcCol="1270" anchor="ctr" anchorCtr="0">
          <a:noAutofit/>
        </a:bodyPr>
        <a:lstStyle/>
        <a:p>
          <a:pPr marL="0" lvl="0" indent="0" algn="ctr" defTabSz="666750">
            <a:lnSpc>
              <a:spcPct val="90000"/>
            </a:lnSpc>
            <a:spcBef>
              <a:spcPct val="0"/>
            </a:spcBef>
            <a:spcAft>
              <a:spcPct val="35000"/>
            </a:spcAft>
            <a:buNone/>
          </a:pPr>
          <a:r>
            <a:rPr lang="en-US" sz="1500" kern="1200"/>
            <a:t>Projected FY30 Total Costs increase</a:t>
          </a:r>
        </a:p>
      </dsp:txBody>
      <dsp:txXfrm>
        <a:off x="6717066" y="852049"/>
        <a:ext cx="1730643" cy="839212"/>
      </dsp:txXfrm>
    </dsp:sp>
    <dsp:sp modelId="{450792DF-EF5A-49EF-B7A4-6D7D06188796}">
      <dsp:nvSpPr>
        <dsp:cNvPr id="0" name=""/>
        <dsp:cNvSpPr/>
      </dsp:nvSpPr>
      <dsp:spPr>
        <a:xfrm>
          <a:off x="6869244" y="1717371"/>
          <a:ext cx="178286" cy="668572"/>
        </a:xfrm>
        <a:custGeom>
          <a:avLst/>
          <a:gdLst/>
          <a:ahLst/>
          <a:cxnLst/>
          <a:rect l="0" t="0" r="0" b="0"/>
          <a:pathLst>
            <a:path>
              <a:moveTo>
                <a:pt x="0" y="0"/>
              </a:moveTo>
              <a:lnTo>
                <a:pt x="0" y="668572"/>
              </a:lnTo>
              <a:lnTo>
                <a:pt x="178286" y="668572"/>
              </a:lnTo>
            </a:path>
          </a:pathLst>
        </a:custGeom>
        <a:noFill/>
        <a:ln w="19050" cap="flat" cmpd="sng" algn="ctr">
          <a:solidFill>
            <a:schemeClr val="accent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EAA2211-33D6-4444-8E89-9D9A4C0EB2BB}">
      <dsp:nvSpPr>
        <dsp:cNvPr id="0" name=""/>
        <dsp:cNvSpPr/>
      </dsp:nvSpPr>
      <dsp:spPr>
        <a:xfrm>
          <a:off x="7047530" y="1940228"/>
          <a:ext cx="1426288" cy="891430"/>
        </a:xfrm>
        <a:prstGeom prst="roundRect">
          <a:avLst>
            <a:gd name="adj" fmla="val 10000"/>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6195" tIns="24130" rIns="36195" bIns="24130" numCol="1" spcCol="1270" anchor="ctr" anchorCtr="0">
          <a:noAutofit/>
        </a:bodyPr>
        <a:lstStyle/>
        <a:p>
          <a:pPr marL="0" lvl="0" indent="0" algn="ctr" defTabSz="844550">
            <a:lnSpc>
              <a:spcPct val="90000"/>
            </a:lnSpc>
            <a:spcBef>
              <a:spcPct val="0"/>
            </a:spcBef>
            <a:spcAft>
              <a:spcPct val="35000"/>
            </a:spcAft>
            <a:buNone/>
          </a:pPr>
          <a:r>
            <a:rPr lang="en-US" sz="1900" kern="1200" dirty="0"/>
            <a:t>$982,302</a:t>
          </a:r>
        </a:p>
        <a:p>
          <a:pPr marL="0" lvl="0" indent="0" algn="ctr" defTabSz="844550">
            <a:lnSpc>
              <a:spcPct val="90000"/>
            </a:lnSpc>
            <a:spcBef>
              <a:spcPct val="0"/>
            </a:spcBef>
            <a:spcAft>
              <a:spcPct val="35000"/>
            </a:spcAft>
            <a:buNone/>
          </a:pPr>
          <a:r>
            <a:rPr lang="en-US" sz="1900" kern="1200" dirty="0"/>
            <a:t>$30,373,409</a:t>
          </a:r>
        </a:p>
      </dsp:txBody>
      <dsp:txXfrm>
        <a:off x="7073639" y="1966337"/>
        <a:ext cx="1374070" cy="839212"/>
      </dsp:txXfrm>
    </dsp:sp>
    <dsp:sp modelId="{42ADE702-0DB9-43F0-9C9B-749B8F13E142}">
      <dsp:nvSpPr>
        <dsp:cNvPr id="0" name=""/>
        <dsp:cNvSpPr/>
      </dsp:nvSpPr>
      <dsp:spPr>
        <a:xfrm>
          <a:off x="8919534" y="825940"/>
          <a:ext cx="1782861" cy="891430"/>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8575" tIns="19050" rIns="28575" bIns="19050" numCol="1" spcCol="1270" anchor="ctr" anchorCtr="0">
          <a:noAutofit/>
        </a:bodyPr>
        <a:lstStyle/>
        <a:p>
          <a:pPr marL="0" lvl="0" indent="0" algn="ctr" defTabSz="666750">
            <a:lnSpc>
              <a:spcPct val="90000"/>
            </a:lnSpc>
            <a:spcBef>
              <a:spcPct val="0"/>
            </a:spcBef>
            <a:spcAft>
              <a:spcPct val="35000"/>
            </a:spcAft>
            <a:buNone/>
          </a:pPr>
          <a:r>
            <a:rPr lang="en-US" sz="1500" kern="1200"/>
            <a:t>Projected FY31 Total Costs increase</a:t>
          </a:r>
        </a:p>
      </dsp:txBody>
      <dsp:txXfrm>
        <a:off x="8945643" y="852049"/>
        <a:ext cx="1730643" cy="839212"/>
      </dsp:txXfrm>
    </dsp:sp>
    <dsp:sp modelId="{08E4115C-3F3A-4AAA-B51E-921B545D7025}">
      <dsp:nvSpPr>
        <dsp:cNvPr id="0" name=""/>
        <dsp:cNvSpPr/>
      </dsp:nvSpPr>
      <dsp:spPr>
        <a:xfrm>
          <a:off x="9097820" y="1717371"/>
          <a:ext cx="178286" cy="668572"/>
        </a:xfrm>
        <a:custGeom>
          <a:avLst/>
          <a:gdLst/>
          <a:ahLst/>
          <a:cxnLst/>
          <a:rect l="0" t="0" r="0" b="0"/>
          <a:pathLst>
            <a:path>
              <a:moveTo>
                <a:pt x="0" y="0"/>
              </a:moveTo>
              <a:lnTo>
                <a:pt x="0" y="668572"/>
              </a:lnTo>
              <a:lnTo>
                <a:pt x="178286" y="668572"/>
              </a:lnTo>
            </a:path>
          </a:pathLst>
        </a:custGeom>
        <a:noFill/>
        <a:ln w="19050" cap="flat" cmpd="sng" algn="ctr">
          <a:solidFill>
            <a:schemeClr val="accent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C8AE22F-3306-410B-BE5D-FFD98AC661F0}">
      <dsp:nvSpPr>
        <dsp:cNvPr id="0" name=""/>
        <dsp:cNvSpPr/>
      </dsp:nvSpPr>
      <dsp:spPr>
        <a:xfrm>
          <a:off x="9276106" y="1940228"/>
          <a:ext cx="1426288" cy="891430"/>
        </a:xfrm>
        <a:prstGeom prst="roundRect">
          <a:avLst>
            <a:gd name="adj" fmla="val 10000"/>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6195" tIns="24130" rIns="36195" bIns="24130" numCol="1" spcCol="1270" anchor="ctr" anchorCtr="0">
          <a:noAutofit/>
        </a:bodyPr>
        <a:lstStyle/>
        <a:p>
          <a:pPr marL="0" lvl="0" indent="0" algn="ctr" defTabSz="844550">
            <a:lnSpc>
              <a:spcPct val="90000"/>
            </a:lnSpc>
            <a:spcBef>
              <a:spcPct val="0"/>
            </a:spcBef>
            <a:spcAft>
              <a:spcPct val="35000"/>
            </a:spcAft>
            <a:buNone/>
          </a:pPr>
          <a:r>
            <a:rPr lang="en-US" sz="1900" kern="1200" dirty="0"/>
            <a:t>$1,007,714</a:t>
          </a:r>
        </a:p>
        <a:p>
          <a:pPr marL="0" lvl="0" indent="0" algn="ctr" defTabSz="844550">
            <a:lnSpc>
              <a:spcPct val="90000"/>
            </a:lnSpc>
            <a:spcBef>
              <a:spcPct val="0"/>
            </a:spcBef>
            <a:spcAft>
              <a:spcPct val="35000"/>
            </a:spcAft>
            <a:buNone/>
          </a:pPr>
          <a:r>
            <a:rPr lang="en-US" sz="1900" kern="1200" dirty="0"/>
            <a:t>$31,381,123</a:t>
          </a:r>
        </a:p>
      </dsp:txBody>
      <dsp:txXfrm>
        <a:off x="9302215" y="1966337"/>
        <a:ext cx="1374070" cy="83921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C4B2FA-E310-41A1-A182-FF7F9BF8980B}">
      <dsp:nvSpPr>
        <dsp:cNvPr id="0" name=""/>
        <dsp:cNvSpPr/>
      </dsp:nvSpPr>
      <dsp:spPr>
        <a:xfrm>
          <a:off x="0" y="2297"/>
          <a:ext cx="6900512" cy="1164535"/>
        </a:xfrm>
        <a:prstGeom prst="roundRect">
          <a:avLst>
            <a:gd name="adj" fmla="val 10000"/>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C82E255-541F-44D1-BBD8-0D6C55706EE6}">
      <dsp:nvSpPr>
        <dsp:cNvPr id="0" name=""/>
        <dsp:cNvSpPr/>
      </dsp:nvSpPr>
      <dsp:spPr>
        <a:xfrm>
          <a:off x="352272" y="264318"/>
          <a:ext cx="640494" cy="64049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379E261-6382-4F53-82A4-BCF151CC9202}">
      <dsp:nvSpPr>
        <dsp:cNvPr id="0" name=""/>
        <dsp:cNvSpPr/>
      </dsp:nvSpPr>
      <dsp:spPr>
        <a:xfrm>
          <a:off x="1345038" y="2297"/>
          <a:ext cx="5555473" cy="11645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3247" tIns="123247" rIns="123247" bIns="123247" numCol="1" spcCol="1270" anchor="ctr" anchorCtr="0">
          <a:noAutofit/>
        </a:bodyPr>
        <a:lstStyle/>
        <a:p>
          <a:pPr marL="0" lvl="0" indent="0" algn="l" defTabSz="977900">
            <a:lnSpc>
              <a:spcPct val="100000"/>
            </a:lnSpc>
            <a:spcBef>
              <a:spcPct val="0"/>
            </a:spcBef>
            <a:spcAft>
              <a:spcPct val="35000"/>
            </a:spcAft>
            <a:buNone/>
          </a:pPr>
          <a:r>
            <a:rPr lang="en-US" sz="2200" kern="1200"/>
            <a:t>FY26 Budget: $25,771,460</a:t>
          </a:r>
        </a:p>
      </dsp:txBody>
      <dsp:txXfrm>
        <a:off x="1345038" y="2297"/>
        <a:ext cx="5555473" cy="1164535"/>
      </dsp:txXfrm>
    </dsp:sp>
    <dsp:sp modelId="{32EC5A30-18B2-44B5-B05C-1A9FFDEF6F71}">
      <dsp:nvSpPr>
        <dsp:cNvPr id="0" name=""/>
        <dsp:cNvSpPr/>
      </dsp:nvSpPr>
      <dsp:spPr>
        <a:xfrm>
          <a:off x="0" y="1457967"/>
          <a:ext cx="6900512" cy="1164535"/>
        </a:xfrm>
        <a:prstGeom prst="roundRect">
          <a:avLst>
            <a:gd name="adj" fmla="val 10000"/>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1E6DA4A-51DD-4C4A-86CC-0F80248D6B13}">
      <dsp:nvSpPr>
        <dsp:cNvPr id="0" name=""/>
        <dsp:cNvSpPr/>
      </dsp:nvSpPr>
      <dsp:spPr>
        <a:xfrm>
          <a:off x="352272" y="1719988"/>
          <a:ext cx="640494" cy="64049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83F681E-09DB-40AA-8C06-A010A0B98277}">
      <dsp:nvSpPr>
        <dsp:cNvPr id="0" name=""/>
        <dsp:cNvSpPr/>
      </dsp:nvSpPr>
      <dsp:spPr>
        <a:xfrm>
          <a:off x="1345038" y="1457967"/>
          <a:ext cx="5555473" cy="11645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3247" tIns="123247" rIns="123247" bIns="123247" numCol="1" spcCol="1270" anchor="ctr" anchorCtr="0">
          <a:noAutofit/>
        </a:bodyPr>
        <a:lstStyle/>
        <a:p>
          <a:pPr marL="0" lvl="0" indent="0" algn="l" defTabSz="977900">
            <a:lnSpc>
              <a:spcPct val="100000"/>
            </a:lnSpc>
            <a:spcBef>
              <a:spcPct val="0"/>
            </a:spcBef>
            <a:spcAft>
              <a:spcPct val="35000"/>
            </a:spcAft>
            <a:buNone/>
          </a:pPr>
          <a:r>
            <a:rPr lang="en-US" sz="2200" kern="1200"/>
            <a:t>FY27 Deficit Budget: $26,286,889</a:t>
          </a:r>
        </a:p>
      </dsp:txBody>
      <dsp:txXfrm>
        <a:off x="1345038" y="1457967"/>
        <a:ext cx="5555473" cy="1164535"/>
      </dsp:txXfrm>
    </dsp:sp>
    <dsp:sp modelId="{2B52DE8B-5149-4EEC-A933-41ECAE90F29B}">
      <dsp:nvSpPr>
        <dsp:cNvPr id="0" name=""/>
        <dsp:cNvSpPr/>
      </dsp:nvSpPr>
      <dsp:spPr>
        <a:xfrm>
          <a:off x="0" y="2913637"/>
          <a:ext cx="6900512" cy="1164535"/>
        </a:xfrm>
        <a:prstGeom prst="roundRect">
          <a:avLst>
            <a:gd name="adj" fmla="val 10000"/>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2B304DB-C36B-45D7-A44B-D2C3248E5439}">
      <dsp:nvSpPr>
        <dsp:cNvPr id="0" name=""/>
        <dsp:cNvSpPr/>
      </dsp:nvSpPr>
      <dsp:spPr>
        <a:xfrm>
          <a:off x="352272" y="3175658"/>
          <a:ext cx="640494" cy="64049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54C5F23-664E-4645-B6C4-DC8218D5982B}">
      <dsp:nvSpPr>
        <dsp:cNvPr id="0" name=""/>
        <dsp:cNvSpPr/>
      </dsp:nvSpPr>
      <dsp:spPr>
        <a:xfrm>
          <a:off x="1345038" y="2913637"/>
          <a:ext cx="5555473" cy="11645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3247" tIns="123247" rIns="123247" bIns="123247" numCol="1" spcCol="1270" anchor="ctr" anchorCtr="0">
          <a:noAutofit/>
        </a:bodyPr>
        <a:lstStyle/>
        <a:p>
          <a:pPr marL="0" lvl="0" indent="0" algn="l" defTabSz="977900">
            <a:lnSpc>
              <a:spcPct val="100000"/>
            </a:lnSpc>
            <a:spcBef>
              <a:spcPct val="0"/>
            </a:spcBef>
            <a:spcAft>
              <a:spcPct val="35000"/>
            </a:spcAft>
            <a:buNone/>
          </a:pPr>
          <a:r>
            <a:rPr lang="en-US" sz="2200" kern="1200"/>
            <a:t>Increase : $515,429</a:t>
          </a:r>
        </a:p>
      </dsp:txBody>
      <dsp:txXfrm>
        <a:off x="1345038" y="2913637"/>
        <a:ext cx="5555473" cy="1164535"/>
      </dsp:txXfrm>
    </dsp:sp>
    <dsp:sp modelId="{580D860E-5A25-4EAC-9488-D5652DD3A72A}">
      <dsp:nvSpPr>
        <dsp:cNvPr id="0" name=""/>
        <dsp:cNvSpPr/>
      </dsp:nvSpPr>
      <dsp:spPr>
        <a:xfrm>
          <a:off x="0" y="4369307"/>
          <a:ext cx="6900512" cy="1164535"/>
        </a:xfrm>
        <a:prstGeom prst="roundRect">
          <a:avLst>
            <a:gd name="adj" fmla="val 10000"/>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F10D19E-1C13-4637-83A6-DE5CECCC3827}">
      <dsp:nvSpPr>
        <dsp:cNvPr id="0" name=""/>
        <dsp:cNvSpPr/>
      </dsp:nvSpPr>
      <dsp:spPr>
        <a:xfrm>
          <a:off x="352272" y="4631327"/>
          <a:ext cx="640494" cy="64049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F22A1EF-ADA1-4BE4-B9FD-02447DC2BF4B}">
      <dsp:nvSpPr>
        <dsp:cNvPr id="0" name=""/>
        <dsp:cNvSpPr/>
      </dsp:nvSpPr>
      <dsp:spPr>
        <a:xfrm>
          <a:off x="1345038" y="4369307"/>
          <a:ext cx="5555473" cy="11645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3247" tIns="123247" rIns="123247" bIns="123247" numCol="1" spcCol="1270" anchor="ctr" anchorCtr="0">
          <a:noAutofit/>
        </a:bodyPr>
        <a:lstStyle/>
        <a:p>
          <a:pPr marL="0" lvl="0" indent="0" algn="l" defTabSz="977900">
            <a:lnSpc>
              <a:spcPct val="100000"/>
            </a:lnSpc>
            <a:spcBef>
              <a:spcPct val="0"/>
            </a:spcBef>
            <a:spcAft>
              <a:spcPct val="35000"/>
            </a:spcAft>
            <a:buNone/>
          </a:pPr>
          <a:r>
            <a:rPr lang="en-US" sz="2200" kern="1200"/>
            <a:t>Percentage Increase: 2.00%</a:t>
          </a:r>
        </a:p>
      </dsp:txBody>
      <dsp:txXfrm>
        <a:off x="1345038" y="4369307"/>
        <a:ext cx="5555473" cy="116453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9AB078-EC68-495B-840D-EA64E15A28C0}">
      <dsp:nvSpPr>
        <dsp:cNvPr id="0" name=""/>
        <dsp:cNvSpPr/>
      </dsp:nvSpPr>
      <dsp:spPr>
        <a:xfrm>
          <a:off x="582645" y="1781"/>
          <a:ext cx="2174490" cy="1304694"/>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Elimination of Assistant Superintendent</a:t>
          </a:r>
        </a:p>
      </dsp:txBody>
      <dsp:txXfrm>
        <a:off x="582645" y="1781"/>
        <a:ext cx="2174490" cy="1304694"/>
      </dsp:txXfrm>
    </dsp:sp>
    <dsp:sp modelId="{E5D8E336-DB3C-48D0-ABD6-2CE19711C295}">
      <dsp:nvSpPr>
        <dsp:cNvPr id="0" name=""/>
        <dsp:cNvSpPr/>
      </dsp:nvSpPr>
      <dsp:spPr>
        <a:xfrm>
          <a:off x="2974584" y="1781"/>
          <a:ext cx="2174490" cy="1304694"/>
        </a:xfrm>
        <a:prstGeom prst="rect">
          <a:avLst/>
        </a:prstGeom>
        <a:solidFill>
          <a:schemeClr val="accent5">
            <a:hueOff val="-1215215"/>
            <a:satOff val="-83"/>
            <a:lumOff val="196"/>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Elimination of Assistant Director of Student Services</a:t>
          </a:r>
        </a:p>
      </dsp:txBody>
      <dsp:txXfrm>
        <a:off x="2974584" y="1781"/>
        <a:ext cx="2174490" cy="1304694"/>
      </dsp:txXfrm>
    </dsp:sp>
    <dsp:sp modelId="{DCF3FEB1-F709-4C0C-AFE7-68D517177FD4}">
      <dsp:nvSpPr>
        <dsp:cNvPr id="0" name=""/>
        <dsp:cNvSpPr/>
      </dsp:nvSpPr>
      <dsp:spPr>
        <a:xfrm>
          <a:off x="5366524" y="1781"/>
          <a:ext cx="2174490" cy="1304694"/>
        </a:xfrm>
        <a:prstGeom prst="rect">
          <a:avLst/>
        </a:prstGeom>
        <a:solidFill>
          <a:schemeClr val="accent5">
            <a:hueOff val="-2430430"/>
            <a:satOff val="-165"/>
            <a:lumOff val="392"/>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Elimination of Athletic Director</a:t>
          </a:r>
        </a:p>
      </dsp:txBody>
      <dsp:txXfrm>
        <a:off x="5366524" y="1781"/>
        <a:ext cx="2174490" cy="1304694"/>
      </dsp:txXfrm>
    </dsp:sp>
    <dsp:sp modelId="{A2A383FB-6E7C-409F-98A8-83B52527F9B3}">
      <dsp:nvSpPr>
        <dsp:cNvPr id="0" name=""/>
        <dsp:cNvSpPr/>
      </dsp:nvSpPr>
      <dsp:spPr>
        <a:xfrm>
          <a:off x="7758464" y="1781"/>
          <a:ext cx="2174490" cy="1304694"/>
        </a:xfrm>
        <a:prstGeom prst="rect">
          <a:avLst/>
        </a:prstGeom>
        <a:solidFill>
          <a:schemeClr val="accent5">
            <a:hueOff val="-3645645"/>
            <a:satOff val="-248"/>
            <a:lumOff val="588"/>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Elimination of an Assistant Principal</a:t>
          </a:r>
        </a:p>
      </dsp:txBody>
      <dsp:txXfrm>
        <a:off x="7758464" y="1781"/>
        <a:ext cx="2174490" cy="1304694"/>
      </dsp:txXfrm>
    </dsp:sp>
    <dsp:sp modelId="{6C542BD7-ECDD-4413-B9E8-9AB40F8D1EAD}">
      <dsp:nvSpPr>
        <dsp:cNvPr id="0" name=""/>
        <dsp:cNvSpPr/>
      </dsp:nvSpPr>
      <dsp:spPr>
        <a:xfrm>
          <a:off x="582645" y="1523924"/>
          <a:ext cx="2174490" cy="1304694"/>
        </a:xfrm>
        <a:prstGeom prst="rect">
          <a:avLst/>
        </a:prstGeom>
        <a:solidFill>
          <a:schemeClr val="accent5">
            <a:hueOff val="-4860860"/>
            <a:satOff val="-330"/>
            <a:lumOff val="784"/>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Elimination of Mental Health Coordinator</a:t>
          </a:r>
        </a:p>
      </dsp:txBody>
      <dsp:txXfrm>
        <a:off x="582645" y="1523924"/>
        <a:ext cx="2174490" cy="1304694"/>
      </dsp:txXfrm>
    </dsp:sp>
    <dsp:sp modelId="{5AC5643A-D814-4605-ACAB-14EA67BAB6A0}">
      <dsp:nvSpPr>
        <dsp:cNvPr id="0" name=""/>
        <dsp:cNvSpPr/>
      </dsp:nvSpPr>
      <dsp:spPr>
        <a:xfrm>
          <a:off x="2974584" y="1523924"/>
          <a:ext cx="2174490" cy="1304694"/>
        </a:xfrm>
        <a:prstGeom prst="rect">
          <a:avLst/>
        </a:prstGeom>
        <a:solidFill>
          <a:schemeClr val="accent5">
            <a:hueOff val="-6076075"/>
            <a:satOff val="-413"/>
            <a:lumOff val="98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Elimination of HS Math Teacher</a:t>
          </a:r>
        </a:p>
      </dsp:txBody>
      <dsp:txXfrm>
        <a:off x="2974584" y="1523924"/>
        <a:ext cx="2174490" cy="1304694"/>
      </dsp:txXfrm>
    </dsp:sp>
    <dsp:sp modelId="{48B86AC4-9973-4F50-97B2-1F8D2A08866B}">
      <dsp:nvSpPr>
        <dsp:cNvPr id="0" name=""/>
        <dsp:cNvSpPr/>
      </dsp:nvSpPr>
      <dsp:spPr>
        <a:xfrm>
          <a:off x="5366524" y="1523924"/>
          <a:ext cx="2174490" cy="1304694"/>
        </a:xfrm>
        <a:prstGeom prst="rect">
          <a:avLst/>
        </a:prstGeom>
        <a:solidFill>
          <a:schemeClr val="accent5">
            <a:hueOff val="-7291290"/>
            <a:satOff val="-496"/>
            <a:lumOff val="1177"/>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Elimination of HS English Teacher</a:t>
          </a:r>
        </a:p>
      </dsp:txBody>
      <dsp:txXfrm>
        <a:off x="5366524" y="1523924"/>
        <a:ext cx="2174490" cy="1304694"/>
      </dsp:txXfrm>
    </dsp:sp>
    <dsp:sp modelId="{98F3CA89-19E4-4B1C-9F3C-A1802897D3A1}">
      <dsp:nvSpPr>
        <dsp:cNvPr id="0" name=""/>
        <dsp:cNvSpPr/>
      </dsp:nvSpPr>
      <dsp:spPr>
        <a:xfrm>
          <a:off x="7758464" y="1523924"/>
          <a:ext cx="2174490" cy="1304694"/>
        </a:xfrm>
        <a:prstGeom prst="rect">
          <a:avLst/>
        </a:prstGeom>
        <a:solidFill>
          <a:schemeClr val="accent5">
            <a:hueOff val="-8506504"/>
            <a:satOff val="-578"/>
            <a:lumOff val="1373"/>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Elimination of HS History Teacher</a:t>
          </a:r>
        </a:p>
      </dsp:txBody>
      <dsp:txXfrm>
        <a:off x="7758464" y="1523924"/>
        <a:ext cx="2174490" cy="1304694"/>
      </dsp:txXfrm>
    </dsp:sp>
    <dsp:sp modelId="{62EB7856-BCFD-4C62-9B10-E84842FDCC6D}">
      <dsp:nvSpPr>
        <dsp:cNvPr id="0" name=""/>
        <dsp:cNvSpPr/>
      </dsp:nvSpPr>
      <dsp:spPr>
        <a:xfrm>
          <a:off x="1778615" y="3046068"/>
          <a:ext cx="2174490" cy="1304694"/>
        </a:xfrm>
        <a:prstGeom prst="rect">
          <a:avLst/>
        </a:prstGeom>
        <a:solidFill>
          <a:schemeClr val="accent5">
            <a:hueOff val="-9721720"/>
            <a:satOff val="-661"/>
            <a:lumOff val="156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Elimination of HS Science Teacher</a:t>
          </a:r>
        </a:p>
      </dsp:txBody>
      <dsp:txXfrm>
        <a:off x="1778615" y="3046068"/>
        <a:ext cx="2174490" cy="1304694"/>
      </dsp:txXfrm>
    </dsp:sp>
    <dsp:sp modelId="{52FDD24F-98E4-4683-A925-F6918D5C1A32}">
      <dsp:nvSpPr>
        <dsp:cNvPr id="0" name=""/>
        <dsp:cNvSpPr/>
      </dsp:nvSpPr>
      <dsp:spPr>
        <a:xfrm>
          <a:off x="4170554" y="3046068"/>
          <a:ext cx="2174490" cy="1304694"/>
        </a:xfrm>
        <a:prstGeom prst="rect">
          <a:avLst/>
        </a:prstGeom>
        <a:solidFill>
          <a:schemeClr val="accent5">
            <a:hueOff val="-10936935"/>
            <a:satOff val="-743"/>
            <a:lumOff val="176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Elimination of HS/MESM Music Teacher</a:t>
          </a:r>
        </a:p>
      </dsp:txBody>
      <dsp:txXfrm>
        <a:off x="4170554" y="3046068"/>
        <a:ext cx="2174490" cy="1304694"/>
      </dsp:txXfrm>
    </dsp:sp>
    <dsp:sp modelId="{B7B2CCB8-5ED1-4AF5-8EC8-6207BD9EF9A5}">
      <dsp:nvSpPr>
        <dsp:cNvPr id="0" name=""/>
        <dsp:cNvSpPr/>
      </dsp:nvSpPr>
      <dsp:spPr>
        <a:xfrm>
          <a:off x="6562494" y="3046068"/>
          <a:ext cx="2174490" cy="1304694"/>
        </a:xfrm>
        <a:prstGeom prst="rect">
          <a:avLst/>
        </a:prstGeom>
        <a:solidFill>
          <a:schemeClr val="accent5">
            <a:hueOff val="-12152150"/>
            <a:satOff val="-826"/>
            <a:lumOff val="196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Elimination of 4 Administrative Assistants</a:t>
          </a:r>
        </a:p>
      </dsp:txBody>
      <dsp:txXfrm>
        <a:off x="6562494" y="3046068"/>
        <a:ext cx="2174490" cy="130469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BD287A-945A-49F1-9A22-32BD4F422D99}">
      <dsp:nvSpPr>
        <dsp:cNvPr id="0" name=""/>
        <dsp:cNvSpPr/>
      </dsp:nvSpPr>
      <dsp:spPr>
        <a:xfrm>
          <a:off x="6563" y="865420"/>
          <a:ext cx="2051635" cy="2461963"/>
        </a:xfrm>
        <a:prstGeom prst="rect">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2656" tIns="0" rIns="202656" bIns="330200" numCol="1" spcCol="1270" anchor="t" anchorCtr="0">
          <a:noAutofit/>
        </a:bodyPr>
        <a:lstStyle/>
        <a:p>
          <a:pPr marL="0" lvl="0" indent="0" algn="l" defTabSz="577850">
            <a:lnSpc>
              <a:spcPct val="90000"/>
            </a:lnSpc>
            <a:spcBef>
              <a:spcPct val="0"/>
            </a:spcBef>
            <a:spcAft>
              <a:spcPct val="35000"/>
            </a:spcAft>
            <a:buNone/>
          </a:pPr>
          <a:r>
            <a:rPr lang="en-US" sz="1300" kern="1200"/>
            <a:t>Elimination of High School Sports</a:t>
          </a:r>
        </a:p>
      </dsp:txBody>
      <dsp:txXfrm>
        <a:off x="6563" y="1850206"/>
        <a:ext cx="2051635" cy="1477177"/>
      </dsp:txXfrm>
    </dsp:sp>
    <dsp:sp modelId="{58D8DEC5-2106-4160-ACF4-6DA6A14CF1F0}">
      <dsp:nvSpPr>
        <dsp:cNvPr id="0" name=""/>
        <dsp:cNvSpPr/>
      </dsp:nvSpPr>
      <dsp:spPr>
        <a:xfrm>
          <a:off x="6563" y="865420"/>
          <a:ext cx="2051635" cy="984785"/>
        </a:xfrm>
        <a:prstGeom prst="rect">
          <a:avLst/>
        </a:prstGeom>
        <a:noFill/>
        <a:ln w="1905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202656" tIns="165100" rIns="202656" bIns="165100" numCol="1" spcCol="1270" anchor="ctr" anchorCtr="0">
          <a:noAutofit/>
        </a:bodyPr>
        <a:lstStyle/>
        <a:p>
          <a:pPr marL="0" lvl="0" indent="0" algn="l" defTabSz="2044700">
            <a:lnSpc>
              <a:spcPct val="90000"/>
            </a:lnSpc>
            <a:spcBef>
              <a:spcPct val="0"/>
            </a:spcBef>
            <a:spcAft>
              <a:spcPct val="35000"/>
            </a:spcAft>
            <a:buNone/>
          </a:pPr>
          <a:r>
            <a:rPr lang="en-US" sz="4600" kern="1200"/>
            <a:t>01</a:t>
          </a:r>
        </a:p>
      </dsp:txBody>
      <dsp:txXfrm>
        <a:off x="6563" y="865420"/>
        <a:ext cx="2051635" cy="984785"/>
      </dsp:txXfrm>
    </dsp:sp>
    <dsp:sp modelId="{09F2CDFE-F295-40FB-ABED-13469E96DE81}">
      <dsp:nvSpPr>
        <dsp:cNvPr id="0" name=""/>
        <dsp:cNvSpPr/>
      </dsp:nvSpPr>
      <dsp:spPr>
        <a:xfrm>
          <a:off x="2222329" y="865420"/>
          <a:ext cx="2051635" cy="2461963"/>
        </a:xfrm>
        <a:prstGeom prst="rect">
          <a:avLst/>
        </a:prstGeom>
        <a:solidFill>
          <a:schemeClr val="accent3">
            <a:hueOff val="0"/>
            <a:satOff val="0"/>
            <a:lumOff val="0"/>
            <a:alphaOff val="0"/>
          </a:schemeClr>
        </a:solidFill>
        <a:ln w="1905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2656" tIns="0" rIns="202656" bIns="330200" numCol="1" spcCol="1270" anchor="t" anchorCtr="0">
          <a:noAutofit/>
        </a:bodyPr>
        <a:lstStyle/>
        <a:p>
          <a:pPr marL="0" lvl="0" indent="0" algn="l" defTabSz="577850">
            <a:lnSpc>
              <a:spcPct val="90000"/>
            </a:lnSpc>
            <a:spcBef>
              <a:spcPct val="0"/>
            </a:spcBef>
            <a:spcAft>
              <a:spcPct val="35000"/>
            </a:spcAft>
            <a:buNone/>
          </a:pPr>
          <a:r>
            <a:rPr lang="en-US" sz="1300" kern="1200"/>
            <a:t>Elimination of Extracurriculars at all schools</a:t>
          </a:r>
        </a:p>
      </dsp:txBody>
      <dsp:txXfrm>
        <a:off x="2222329" y="1850206"/>
        <a:ext cx="2051635" cy="1477177"/>
      </dsp:txXfrm>
    </dsp:sp>
    <dsp:sp modelId="{BE327A2A-A9C3-4215-915B-E7058A997982}">
      <dsp:nvSpPr>
        <dsp:cNvPr id="0" name=""/>
        <dsp:cNvSpPr/>
      </dsp:nvSpPr>
      <dsp:spPr>
        <a:xfrm>
          <a:off x="2222329" y="865420"/>
          <a:ext cx="2051635" cy="984785"/>
        </a:xfrm>
        <a:prstGeom prst="rect">
          <a:avLst/>
        </a:prstGeom>
        <a:noFill/>
        <a:ln w="1905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202656" tIns="165100" rIns="202656" bIns="165100" numCol="1" spcCol="1270" anchor="ctr" anchorCtr="0">
          <a:noAutofit/>
        </a:bodyPr>
        <a:lstStyle/>
        <a:p>
          <a:pPr marL="0" lvl="0" indent="0" algn="l" defTabSz="2044700">
            <a:lnSpc>
              <a:spcPct val="90000"/>
            </a:lnSpc>
            <a:spcBef>
              <a:spcPct val="0"/>
            </a:spcBef>
            <a:spcAft>
              <a:spcPct val="35000"/>
            </a:spcAft>
            <a:buNone/>
          </a:pPr>
          <a:r>
            <a:rPr lang="en-US" sz="4600" kern="1200"/>
            <a:t>02</a:t>
          </a:r>
        </a:p>
      </dsp:txBody>
      <dsp:txXfrm>
        <a:off x="2222329" y="865420"/>
        <a:ext cx="2051635" cy="984785"/>
      </dsp:txXfrm>
    </dsp:sp>
    <dsp:sp modelId="{3278F87C-899A-4FEE-B895-EB7CA1494759}">
      <dsp:nvSpPr>
        <dsp:cNvPr id="0" name=""/>
        <dsp:cNvSpPr/>
      </dsp:nvSpPr>
      <dsp:spPr>
        <a:xfrm>
          <a:off x="4438096" y="865420"/>
          <a:ext cx="2051635" cy="2461963"/>
        </a:xfrm>
        <a:prstGeom prst="rect">
          <a:avLst/>
        </a:prstGeom>
        <a:solidFill>
          <a:schemeClr val="accent4">
            <a:hueOff val="0"/>
            <a:satOff val="0"/>
            <a:lumOff val="0"/>
            <a:alphaOff val="0"/>
          </a:schemeClr>
        </a:solidFill>
        <a:ln w="1905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2656" tIns="0" rIns="202656" bIns="330200" numCol="1" spcCol="1270" anchor="t" anchorCtr="0">
          <a:noAutofit/>
        </a:bodyPr>
        <a:lstStyle/>
        <a:p>
          <a:pPr marL="0" lvl="0" indent="0" algn="l" defTabSz="577850">
            <a:lnSpc>
              <a:spcPct val="90000"/>
            </a:lnSpc>
            <a:spcBef>
              <a:spcPct val="0"/>
            </a:spcBef>
            <a:spcAft>
              <a:spcPct val="35000"/>
            </a:spcAft>
            <a:buNone/>
          </a:pPr>
          <a:r>
            <a:rPr lang="en-US" sz="1300" kern="1200"/>
            <a:t>Reduction in electives</a:t>
          </a:r>
        </a:p>
      </dsp:txBody>
      <dsp:txXfrm>
        <a:off x="4438096" y="1850206"/>
        <a:ext cx="2051635" cy="1477177"/>
      </dsp:txXfrm>
    </dsp:sp>
    <dsp:sp modelId="{37771619-4797-4B91-9EA3-D533867AE523}">
      <dsp:nvSpPr>
        <dsp:cNvPr id="0" name=""/>
        <dsp:cNvSpPr/>
      </dsp:nvSpPr>
      <dsp:spPr>
        <a:xfrm>
          <a:off x="4438096" y="865420"/>
          <a:ext cx="2051635" cy="984785"/>
        </a:xfrm>
        <a:prstGeom prst="rect">
          <a:avLst/>
        </a:prstGeom>
        <a:noFill/>
        <a:ln w="1905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202656" tIns="165100" rIns="202656" bIns="165100" numCol="1" spcCol="1270" anchor="ctr" anchorCtr="0">
          <a:noAutofit/>
        </a:bodyPr>
        <a:lstStyle/>
        <a:p>
          <a:pPr marL="0" lvl="0" indent="0" algn="l" defTabSz="2044700">
            <a:lnSpc>
              <a:spcPct val="90000"/>
            </a:lnSpc>
            <a:spcBef>
              <a:spcPct val="0"/>
            </a:spcBef>
            <a:spcAft>
              <a:spcPct val="35000"/>
            </a:spcAft>
            <a:buNone/>
          </a:pPr>
          <a:r>
            <a:rPr lang="en-US" sz="4600" kern="1200"/>
            <a:t>03</a:t>
          </a:r>
        </a:p>
      </dsp:txBody>
      <dsp:txXfrm>
        <a:off x="4438096" y="865420"/>
        <a:ext cx="2051635" cy="984785"/>
      </dsp:txXfrm>
    </dsp:sp>
    <dsp:sp modelId="{AACE76B5-A867-4F16-8605-719D58D19C8A}">
      <dsp:nvSpPr>
        <dsp:cNvPr id="0" name=""/>
        <dsp:cNvSpPr/>
      </dsp:nvSpPr>
      <dsp:spPr>
        <a:xfrm>
          <a:off x="6653863" y="865420"/>
          <a:ext cx="2051635" cy="2461963"/>
        </a:xfrm>
        <a:prstGeom prst="rect">
          <a:avLst/>
        </a:prstGeom>
        <a:solidFill>
          <a:schemeClr val="accent5">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2656" tIns="0" rIns="202656" bIns="330200" numCol="1" spcCol="1270" anchor="t" anchorCtr="0">
          <a:noAutofit/>
        </a:bodyPr>
        <a:lstStyle/>
        <a:p>
          <a:pPr marL="0" lvl="0" indent="0" algn="l" defTabSz="577850">
            <a:lnSpc>
              <a:spcPct val="90000"/>
            </a:lnSpc>
            <a:spcBef>
              <a:spcPct val="0"/>
            </a:spcBef>
            <a:spcAft>
              <a:spcPct val="35000"/>
            </a:spcAft>
            <a:buNone/>
          </a:pPr>
          <a:r>
            <a:rPr lang="en-US" sz="1300" kern="1200"/>
            <a:t>Elimination of Middle and High School Music</a:t>
          </a:r>
        </a:p>
      </dsp:txBody>
      <dsp:txXfrm>
        <a:off x="6653863" y="1850206"/>
        <a:ext cx="2051635" cy="1477177"/>
      </dsp:txXfrm>
    </dsp:sp>
    <dsp:sp modelId="{2DE931A2-9F0E-41B0-BFBE-D1E3CC345DFD}">
      <dsp:nvSpPr>
        <dsp:cNvPr id="0" name=""/>
        <dsp:cNvSpPr/>
      </dsp:nvSpPr>
      <dsp:spPr>
        <a:xfrm>
          <a:off x="6653863" y="865420"/>
          <a:ext cx="2051635" cy="984785"/>
        </a:xfrm>
        <a:prstGeom prst="rect">
          <a:avLst/>
        </a:prstGeom>
        <a:noFill/>
        <a:ln w="1905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202656" tIns="165100" rIns="202656" bIns="165100" numCol="1" spcCol="1270" anchor="ctr" anchorCtr="0">
          <a:noAutofit/>
        </a:bodyPr>
        <a:lstStyle/>
        <a:p>
          <a:pPr marL="0" lvl="0" indent="0" algn="l" defTabSz="2044700">
            <a:lnSpc>
              <a:spcPct val="90000"/>
            </a:lnSpc>
            <a:spcBef>
              <a:spcPct val="0"/>
            </a:spcBef>
            <a:spcAft>
              <a:spcPct val="35000"/>
            </a:spcAft>
            <a:buNone/>
          </a:pPr>
          <a:r>
            <a:rPr lang="en-US" sz="4600" kern="1200"/>
            <a:t>04</a:t>
          </a:r>
        </a:p>
      </dsp:txBody>
      <dsp:txXfrm>
        <a:off x="6653863" y="865420"/>
        <a:ext cx="2051635" cy="984785"/>
      </dsp:txXfrm>
    </dsp:sp>
    <dsp:sp modelId="{B91CE03E-D703-4D98-B5E9-E500EB0E4C61}">
      <dsp:nvSpPr>
        <dsp:cNvPr id="0" name=""/>
        <dsp:cNvSpPr/>
      </dsp:nvSpPr>
      <dsp:spPr>
        <a:xfrm>
          <a:off x="8869630" y="865420"/>
          <a:ext cx="2051635" cy="2461963"/>
        </a:xfrm>
        <a:prstGeom prst="rect">
          <a:avLst/>
        </a:prstGeom>
        <a:solidFill>
          <a:schemeClr val="accent6">
            <a:hueOff val="0"/>
            <a:satOff val="0"/>
            <a:lumOff val="0"/>
            <a:alphaOff val="0"/>
          </a:schemeClr>
        </a:solidFill>
        <a:ln w="1905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2656" tIns="0" rIns="202656" bIns="330200" numCol="1" spcCol="1270" anchor="t" anchorCtr="0">
          <a:noAutofit/>
        </a:bodyPr>
        <a:lstStyle/>
        <a:p>
          <a:pPr marL="0" lvl="0" indent="0" algn="l" defTabSz="577850">
            <a:lnSpc>
              <a:spcPct val="90000"/>
            </a:lnSpc>
            <a:spcBef>
              <a:spcPct val="0"/>
            </a:spcBef>
            <a:spcAft>
              <a:spcPct val="35000"/>
            </a:spcAft>
            <a:buNone/>
          </a:pPr>
          <a:r>
            <a:rPr lang="en-US" sz="1300" kern="1200"/>
            <a:t>Reduction/Elimination in Honors/AP Classes</a:t>
          </a:r>
        </a:p>
      </dsp:txBody>
      <dsp:txXfrm>
        <a:off x="8869630" y="1850206"/>
        <a:ext cx="2051635" cy="1477177"/>
      </dsp:txXfrm>
    </dsp:sp>
    <dsp:sp modelId="{816B885E-1852-4D63-8535-B72E326B09D5}">
      <dsp:nvSpPr>
        <dsp:cNvPr id="0" name=""/>
        <dsp:cNvSpPr/>
      </dsp:nvSpPr>
      <dsp:spPr>
        <a:xfrm>
          <a:off x="8869630" y="865420"/>
          <a:ext cx="2051635" cy="984785"/>
        </a:xfrm>
        <a:prstGeom prst="rect">
          <a:avLst/>
        </a:prstGeom>
        <a:noFill/>
        <a:ln w="1905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202656" tIns="165100" rIns="202656" bIns="165100" numCol="1" spcCol="1270" anchor="ctr" anchorCtr="0">
          <a:noAutofit/>
        </a:bodyPr>
        <a:lstStyle/>
        <a:p>
          <a:pPr marL="0" lvl="0" indent="0" algn="l" defTabSz="2044700">
            <a:lnSpc>
              <a:spcPct val="90000"/>
            </a:lnSpc>
            <a:spcBef>
              <a:spcPct val="0"/>
            </a:spcBef>
            <a:spcAft>
              <a:spcPct val="35000"/>
            </a:spcAft>
            <a:buNone/>
          </a:pPr>
          <a:r>
            <a:rPr lang="en-US" sz="4600" kern="1200"/>
            <a:t>05</a:t>
          </a:r>
        </a:p>
      </dsp:txBody>
      <dsp:txXfrm>
        <a:off x="8869630" y="865420"/>
        <a:ext cx="2051635" cy="984785"/>
      </dsp:txXfrm>
    </dsp:sp>
  </dsp:spTree>
</dsp:drawing>
</file>

<file path=ppt/diagrams/layout1.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16/7/layout/LinearBlockProcessNumbered">
  <dgm:title val="Linear Block Process Numbered"/>
  <dgm:desc val="Used to show a progression; a timeline; sequential steps in a task, process, or workflow; or to emphasize movement or direction. Automatic numbers have been introduced to show the steps of the process. Level 1 text and Level 2 text both appears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01</a:t>
              </a:r>
            </a:p>
          </dgm:t>
        </dgm:pt>
        <dgm:pt modelId="201" type="sibTrans" cxnId="5">
          <dgm:prSet phldrT="2"/>
          <dgm:t>
            <a:bodyPr/>
            <a:lstStyle/>
            <a:p>
              <a:r>
                <a:t>02</a:t>
              </a:r>
            </a:p>
          </dgm:t>
        </dgm:pt>
        <dgm:pt modelId="301" type="sibTrans" cxnId="6">
          <dgm:prSet phldrT="3"/>
          <dgm:t>
            <a:bodyPr/>
            <a:lstStyle/>
            <a:p>
              <a:r>
                <a:t>03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sibTransNodeRect" op="equ"/>
      <dgm:constr type="primFontSz" for="des" forName="nodeRect" op="equ"/>
    </dgm:constrLst>
    <dgm:ruleLst/>
    <dgm:forEach name="Name4" axis="ch" ptType="node">
      <dgm:layoutNode name="compositeNode">
        <dgm:varLst>
          <dgm:bulletEnabled val="1"/>
        </dgm:varLst>
        <dgm:alg type="composite"/>
        <dgm:constrLst>
          <dgm:constr type="h" refType="w" op="lte" fact="1.2"/>
          <dgm:constr type="w" for="ch" forName="bgRect" refType="w"/>
          <dgm:constr type="h" for="ch" forName="bgRect" refType="h"/>
          <dgm:constr type="t" for="ch" forName="bgRect"/>
          <dgm:constr type="l" for="ch" forName="bgRect"/>
          <dgm:constr type="w" for="ch" forName="sibTransNodeRect" refType="w" refFor="ch" refForName="bgRect"/>
          <dgm:constr type="h" for="ch" forName="sibTransNodeRect" refType="h" refFor="ch" refForName="bgRect" fact="0.4"/>
          <dgm:constr type="t" for="ch" forName="sibTransNodeRect"/>
          <dgm:constr type="l" for="ch" forName="sibTransNodeRect"/>
          <dgm:constr type="r" for="ch" forName="nodeRect" refType="r" refFor="ch" refForName="bgRect"/>
          <dgm:constr type="h" for="ch" forName="nodeRect" refType="h" refFor="ch" refForName="bgRect" fact="0.6"/>
          <dgm:constr type="t" for="ch" forName="nodeRect" refType="b" refFor="ch" refForName="sibTransNodeRect"/>
          <dgm:constr type="l" for="ch" forName="nodeRect" refType="l" refFor="ch" refForName="bgRect"/>
        </dgm:constrLst>
        <dgm:ruleLst>
          <dgm:rule type="w" for="ch" forName="nodeRect" val="NaN" fact="NaN" max="30"/>
        </dgm:ruleLst>
        <dgm:layoutNode name="bgRect" styleLbl="alignNode1">
          <dgm:alg type="sp"/>
          <dgm:shape xmlns:r="http://schemas.openxmlformats.org/officeDocument/2006/relationships" type="rect" r:blip="">
            <dgm:adjLst>
              <dgm:adj idx="1" val="0.05"/>
            </dgm:adjLst>
          </dgm:shape>
          <dgm:presOf axis="self"/>
          <dgm:constrLst/>
          <dgm:ruleLst/>
        </dgm:layoutNode>
        <dgm:forEach name="Name19" axis="followSib" ptType="sibTrans" hideLastTrans="0" cnt="1">
          <dgm:layoutNode name="sibTransNodeRect" styleLbl="alignNode1">
            <dgm:varLst>
              <dgm:chMax val="0"/>
              <dgm:bulletEnabled val="1"/>
            </dgm:varLst>
            <dgm:presOf axis="self"/>
            <dgm:alg type="tx">
              <dgm:param type="parTxLTRAlign" val="l"/>
              <dgm:param type="parTxRTLAlign" val="l"/>
            </dgm:alg>
            <dgm:shape xmlns:r="http://schemas.openxmlformats.org/officeDocument/2006/relationships" type="rect" r:blip="" hideGeom="1">
              <dgm:adjLst/>
            </dgm:shape>
            <dgm:constrLst>
              <dgm:constr type="primFontSz" val="66"/>
              <dgm:constr type="tMarg" val="13"/>
              <dgm:constr type="lMarg" refType="w" fact="0.28"/>
              <dgm:constr type="rMarg" refType="w" fact="0.28"/>
              <dgm:constr type="bMarg" val="13"/>
            </dgm:constrLst>
            <dgm:ruleLst>
              <dgm:rule type="primFontSz" val="14" fact="NaN" max="NaN"/>
              <dgm:rule type="tMarg" val="13" fact="NaN" max="NaN"/>
            </dgm:ruleLst>
          </dgm:layoutNode>
        </dgm:forEach>
        <dgm:layoutNode name="nodeRect" styleLbl="alignNode1" moveWith="bgRect">
          <dgm:varLst>
            <dgm:bulletEnabled val="1"/>
          </dgm:varLst>
          <dgm:alg type="tx">
            <dgm:param type="parTxLTRAlign" val="l"/>
            <dgm:param type="parTxRTLAlign" val="r"/>
            <dgm:param type="txAnchorVert" val="t"/>
            <dgm:param type="stBulletLvl" val="2"/>
          </dgm:alg>
          <dgm:shape xmlns:r="http://schemas.openxmlformats.org/officeDocument/2006/relationships" type="rect" r:blip="" hideGeom="1">
            <dgm:adjLst/>
          </dgm:shape>
          <dgm:presOf axis="desOrSelf" ptType="node"/>
          <dgm:constrLst>
            <dgm:constr type="primFontSz" val="26"/>
            <dgm:constr type="tMarg"/>
            <dgm:constr type="lMarg" refType="w" fact="0.28"/>
            <dgm:constr type="rMarg" refType="w" fact="0.28"/>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1">
            <a:buAutoNum type="arabicParenBoth"/>
          </dgm1611:buPr>
        </dgm1611:autoBuNodeInfo>
      </dgm1611:autoBuNodeInfoLst>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9CD52D-CDBC-D528-CE5D-39F8588AC6E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1E6A308-5E2A-70EA-CDD2-598CC7E1A96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5037359-CCB9-31BA-3FA6-794867821530}"/>
              </a:ext>
            </a:extLst>
          </p:cNvPr>
          <p:cNvSpPr>
            <a:spLocks noGrp="1"/>
          </p:cNvSpPr>
          <p:nvPr>
            <p:ph type="dt" sz="half" idx="10"/>
          </p:nvPr>
        </p:nvSpPr>
        <p:spPr/>
        <p:txBody>
          <a:bodyPr/>
          <a:lstStyle/>
          <a:p>
            <a:fld id="{9D772271-5BDB-4CF8-97A0-B6B1BB532F2F}" type="datetimeFigureOut">
              <a:rPr lang="en-US" smtClean="0"/>
              <a:t>3/28/2026</a:t>
            </a:fld>
            <a:endParaRPr lang="en-US"/>
          </a:p>
        </p:txBody>
      </p:sp>
      <p:sp>
        <p:nvSpPr>
          <p:cNvPr id="5" name="Footer Placeholder 4">
            <a:extLst>
              <a:ext uri="{FF2B5EF4-FFF2-40B4-BE49-F238E27FC236}">
                <a16:creationId xmlns:a16="http://schemas.microsoft.com/office/drawing/2014/main" id="{1491259A-A92A-7FF9-4B2C-53EFDD6104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0CD5D2-FFF0-3EC7-F0E1-D6FAE2CB6C24}"/>
              </a:ext>
            </a:extLst>
          </p:cNvPr>
          <p:cNvSpPr>
            <a:spLocks noGrp="1"/>
          </p:cNvSpPr>
          <p:nvPr>
            <p:ph type="sldNum" sz="quarter" idx="12"/>
          </p:nvPr>
        </p:nvSpPr>
        <p:spPr/>
        <p:txBody>
          <a:bodyPr/>
          <a:lstStyle/>
          <a:p>
            <a:fld id="{9D162603-EE5F-4226-978A-AE6F25DA8126}" type="slidenum">
              <a:rPr lang="en-US" smtClean="0"/>
              <a:t>‹#›</a:t>
            </a:fld>
            <a:endParaRPr lang="en-US"/>
          </a:p>
        </p:txBody>
      </p:sp>
    </p:spTree>
    <p:extLst>
      <p:ext uri="{BB962C8B-B14F-4D97-AF65-F5344CB8AC3E}">
        <p14:creationId xmlns:p14="http://schemas.microsoft.com/office/powerpoint/2010/main" val="1376305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225DDC-B154-3D00-8564-4B761615746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32559C6-6927-80FB-D17D-A16C816AEEA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ACD8DC-1299-3E5F-3D26-B246D3BB58FA}"/>
              </a:ext>
            </a:extLst>
          </p:cNvPr>
          <p:cNvSpPr>
            <a:spLocks noGrp="1"/>
          </p:cNvSpPr>
          <p:nvPr>
            <p:ph type="dt" sz="half" idx="10"/>
          </p:nvPr>
        </p:nvSpPr>
        <p:spPr/>
        <p:txBody>
          <a:bodyPr/>
          <a:lstStyle/>
          <a:p>
            <a:fld id="{9D772271-5BDB-4CF8-97A0-B6B1BB532F2F}" type="datetimeFigureOut">
              <a:rPr lang="en-US" smtClean="0"/>
              <a:t>3/28/2026</a:t>
            </a:fld>
            <a:endParaRPr lang="en-US"/>
          </a:p>
        </p:txBody>
      </p:sp>
      <p:sp>
        <p:nvSpPr>
          <p:cNvPr id="5" name="Footer Placeholder 4">
            <a:extLst>
              <a:ext uri="{FF2B5EF4-FFF2-40B4-BE49-F238E27FC236}">
                <a16:creationId xmlns:a16="http://schemas.microsoft.com/office/drawing/2014/main" id="{4B6767B5-537E-04FB-F1BE-2607DDC800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3CFE79-8441-293B-5853-0D69FFC1E09B}"/>
              </a:ext>
            </a:extLst>
          </p:cNvPr>
          <p:cNvSpPr>
            <a:spLocks noGrp="1"/>
          </p:cNvSpPr>
          <p:nvPr>
            <p:ph type="sldNum" sz="quarter" idx="12"/>
          </p:nvPr>
        </p:nvSpPr>
        <p:spPr/>
        <p:txBody>
          <a:bodyPr/>
          <a:lstStyle/>
          <a:p>
            <a:fld id="{9D162603-EE5F-4226-978A-AE6F25DA8126}" type="slidenum">
              <a:rPr lang="en-US" smtClean="0"/>
              <a:t>‹#›</a:t>
            </a:fld>
            <a:endParaRPr lang="en-US"/>
          </a:p>
        </p:txBody>
      </p:sp>
    </p:spTree>
    <p:extLst>
      <p:ext uri="{BB962C8B-B14F-4D97-AF65-F5344CB8AC3E}">
        <p14:creationId xmlns:p14="http://schemas.microsoft.com/office/powerpoint/2010/main" val="12584908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858B7E-9B2D-0227-3E14-98A21CDC8A9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99F65F4-E020-09AE-9F39-09FB14A0D0A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CBF914-3131-C424-5075-E9D8273AE338}"/>
              </a:ext>
            </a:extLst>
          </p:cNvPr>
          <p:cNvSpPr>
            <a:spLocks noGrp="1"/>
          </p:cNvSpPr>
          <p:nvPr>
            <p:ph type="dt" sz="half" idx="10"/>
          </p:nvPr>
        </p:nvSpPr>
        <p:spPr/>
        <p:txBody>
          <a:bodyPr/>
          <a:lstStyle/>
          <a:p>
            <a:fld id="{9D772271-5BDB-4CF8-97A0-B6B1BB532F2F}" type="datetimeFigureOut">
              <a:rPr lang="en-US" smtClean="0"/>
              <a:t>3/28/2026</a:t>
            </a:fld>
            <a:endParaRPr lang="en-US"/>
          </a:p>
        </p:txBody>
      </p:sp>
      <p:sp>
        <p:nvSpPr>
          <p:cNvPr id="5" name="Footer Placeholder 4">
            <a:extLst>
              <a:ext uri="{FF2B5EF4-FFF2-40B4-BE49-F238E27FC236}">
                <a16:creationId xmlns:a16="http://schemas.microsoft.com/office/drawing/2014/main" id="{943FE5C1-3474-B2F5-56B0-821879B353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201967-7206-3164-C172-B372AC999A87}"/>
              </a:ext>
            </a:extLst>
          </p:cNvPr>
          <p:cNvSpPr>
            <a:spLocks noGrp="1"/>
          </p:cNvSpPr>
          <p:nvPr>
            <p:ph type="sldNum" sz="quarter" idx="12"/>
          </p:nvPr>
        </p:nvSpPr>
        <p:spPr/>
        <p:txBody>
          <a:bodyPr/>
          <a:lstStyle/>
          <a:p>
            <a:fld id="{9D162603-EE5F-4226-978A-AE6F25DA8126}" type="slidenum">
              <a:rPr lang="en-US" smtClean="0"/>
              <a:t>‹#›</a:t>
            </a:fld>
            <a:endParaRPr lang="en-US"/>
          </a:p>
        </p:txBody>
      </p:sp>
    </p:spTree>
    <p:extLst>
      <p:ext uri="{BB962C8B-B14F-4D97-AF65-F5344CB8AC3E}">
        <p14:creationId xmlns:p14="http://schemas.microsoft.com/office/powerpoint/2010/main" val="12573213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5F516FD-E4AF-4BA2-902A-DA4674655726}"/>
              </a:ext>
              <a:ext uri="{C183D7F6-B498-43B3-948B-1728B52AA6E4}">
                <adec:decorative xmlns:adec="http://schemas.microsoft.com/office/drawing/2017/decorative" val="1"/>
              </a:ext>
            </a:extLst>
          </p:cNvPr>
          <p:cNvSpPr/>
          <p:nvPr userDrawn="1"/>
        </p:nvSpPr>
        <p:spPr>
          <a:xfrm>
            <a:off x="0" y="0"/>
            <a:ext cx="12192000" cy="19580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venir Next LT Pro"/>
              <a:ea typeface="+mn-ea"/>
              <a:cs typeface="+mn-cs"/>
            </a:endParaRPr>
          </a:p>
        </p:txBody>
      </p:sp>
      <p:sp>
        <p:nvSpPr>
          <p:cNvPr id="2" name="Title 1">
            <a:extLst>
              <a:ext uri="{FF2B5EF4-FFF2-40B4-BE49-F238E27FC236}">
                <a16:creationId xmlns:a16="http://schemas.microsoft.com/office/drawing/2014/main" id="{07F0F480-E13D-4322-ADF4-56769DC5AFF3}"/>
              </a:ext>
            </a:extLst>
          </p:cNvPr>
          <p:cNvSpPr>
            <a:spLocks noGrp="1"/>
          </p:cNvSpPr>
          <p:nvPr>
            <p:ph type="title" hasCustomPrompt="1"/>
          </p:nvPr>
        </p:nvSpPr>
        <p:spPr>
          <a:xfrm>
            <a:off x="649045" y="363854"/>
            <a:ext cx="10780955" cy="1243717"/>
          </a:xfrm>
        </p:spPr>
        <p:txBody>
          <a:bodyPr anchor="b">
            <a:normAutofit/>
          </a:bodyPr>
          <a:lstStyle>
            <a:lvl1pPr algn="l">
              <a:lnSpc>
                <a:spcPct val="100000"/>
              </a:lnSpc>
              <a:defRPr sz="4000" spc="-20" baseline="0">
                <a:solidFill>
                  <a:schemeClr val="bg1"/>
                </a:solidFill>
              </a:defRPr>
            </a:lvl1pPr>
          </a:lstStyle>
          <a:p>
            <a:r>
              <a:rPr lang="en-US" dirty="0"/>
              <a:t>Click to add title</a:t>
            </a:r>
          </a:p>
        </p:txBody>
      </p:sp>
      <p:sp>
        <p:nvSpPr>
          <p:cNvPr id="4" name="Content Placeholder 3">
            <a:extLst>
              <a:ext uri="{FF2B5EF4-FFF2-40B4-BE49-F238E27FC236}">
                <a16:creationId xmlns:a16="http://schemas.microsoft.com/office/drawing/2014/main" id="{977C13D6-1FC2-78F6-EBE9-2E851CAD7BD5}"/>
              </a:ext>
            </a:extLst>
          </p:cNvPr>
          <p:cNvSpPr>
            <a:spLocks noGrp="1"/>
          </p:cNvSpPr>
          <p:nvPr>
            <p:ph sz="quarter" idx="13"/>
          </p:nvPr>
        </p:nvSpPr>
        <p:spPr>
          <a:xfrm>
            <a:off x="649288" y="2523744"/>
            <a:ext cx="10707624" cy="3657600"/>
          </a:xfrm>
        </p:spPr>
        <p:txBody>
          <a:bodyPr/>
          <a:lstStyle>
            <a:lvl1pPr marL="228600" indent="-228600">
              <a:buFont typeface="Arial" panose="020B0604020202020204" pitchFamily="34" charset="0"/>
              <a:buChar char="•"/>
              <a:defRPr sz="2000"/>
            </a:lvl1pPr>
            <a:lvl2pPr marL="685800">
              <a:spcBef>
                <a:spcPts val="500"/>
              </a:spcBef>
              <a:buClr>
                <a:schemeClr val="accent3">
                  <a:lumMod val="50000"/>
                </a:schemeClr>
              </a:buClr>
              <a:defRPr/>
            </a:lvl2pPr>
            <a:lvl3pPr marL="1143000">
              <a:spcBef>
                <a:spcPts val="500"/>
              </a:spcBef>
              <a:buClr>
                <a:schemeClr val="accent3">
                  <a:lumMod val="50000"/>
                </a:schemeClr>
              </a:buClr>
              <a:defRPr/>
            </a:lvl3pPr>
            <a:lvl4pPr marL="1600200">
              <a:spcBef>
                <a:spcPts val="500"/>
              </a:spcBef>
              <a:buClr>
                <a:schemeClr val="accent3">
                  <a:lumMod val="50000"/>
                </a:schemeClr>
              </a:buClr>
              <a:defRPr/>
            </a:lvl4pPr>
            <a:lvl5pPr marL="2057400">
              <a:spcBef>
                <a:spcPts val="500"/>
              </a:spcBef>
              <a:buClr>
                <a:schemeClr val="accent3">
                  <a:lumMod val="50000"/>
                </a:schemeClr>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4">
            <a:extLst>
              <a:ext uri="{FF2B5EF4-FFF2-40B4-BE49-F238E27FC236}">
                <a16:creationId xmlns:a16="http://schemas.microsoft.com/office/drawing/2014/main" id="{27F3D4E9-1171-434D-AA71-EA27F72E0D99}"/>
              </a:ext>
            </a:extLst>
          </p:cNvPr>
          <p:cNvSpPr>
            <a:spLocks noGrp="1"/>
          </p:cNvSpPr>
          <p:nvPr>
            <p:ph type="ftr" sz="quarter" idx="11"/>
          </p:nvPr>
        </p:nvSpPr>
        <p:spPr>
          <a:xfrm>
            <a:off x="201168" y="6356350"/>
            <a:ext cx="4837176"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prstClr val="black"/>
                </a:solidFill>
                <a:effectLst/>
                <a:uLnTx/>
                <a:uFillTx/>
                <a:latin typeface="Avenir Next LT Pro"/>
                <a:ea typeface="+mn-ea"/>
                <a:cs typeface="+mn-cs"/>
              </a:rPr>
              <a:t>Presentation title</a:t>
            </a:r>
          </a:p>
        </p:txBody>
      </p:sp>
      <p:sp>
        <p:nvSpPr>
          <p:cNvPr id="7" name="Date Placeholder 3">
            <a:extLst>
              <a:ext uri="{FF2B5EF4-FFF2-40B4-BE49-F238E27FC236}">
                <a16:creationId xmlns:a16="http://schemas.microsoft.com/office/drawing/2014/main" id="{57A29A0D-15CB-4460-9435-7E7D645346A5}"/>
              </a:ext>
            </a:extLst>
          </p:cNvPr>
          <p:cNvSpPr>
            <a:spLocks noGrp="1"/>
          </p:cNvSpPr>
          <p:nvPr>
            <p:ph type="dt" sz="half" idx="10"/>
          </p:nvPr>
        </p:nvSpPr>
        <p:spPr>
          <a:xfrm>
            <a:off x="7013448" y="6355080"/>
            <a:ext cx="4352544" cy="365125"/>
          </a:xfrm>
        </p:spPr>
        <p:txBody>
          <a:bodyPr/>
          <a:lstStyle>
            <a:lvl1pPr>
              <a:defRPr/>
            </a:lvl1pPr>
          </a:lstStyle>
          <a:p>
            <a:pPr>
              <a:defRPr/>
            </a:pPr>
            <a:r>
              <a:rPr lang="en-US" dirty="0">
                <a:solidFill>
                  <a:prstClr val="black"/>
                </a:solidFill>
              </a:rPr>
              <a:t>20XX</a:t>
            </a:r>
          </a:p>
        </p:txBody>
      </p:sp>
      <p:sp>
        <p:nvSpPr>
          <p:cNvPr id="8" name="Slide Number Placeholder 5">
            <a:extLst>
              <a:ext uri="{FF2B5EF4-FFF2-40B4-BE49-F238E27FC236}">
                <a16:creationId xmlns:a16="http://schemas.microsoft.com/office/drawing/2014/main" id="{8B6F95C2-7834-44D3-B93B-79D944E1283C}"/>
              </a:ext>
            </a:extLst>
          </p:cNvPr>
          <p:cNvSpPr>
            <a:spLocks noGrp="1"/>
          </p:cNvSpPr>
          <p:nvPr>
            <p:ph type="sldNum" sz="quarter" idx="12"/>
          </p:nvPr>
        </p:nvSpPr>
        <p:spPr>
          <a:xfrm>
            <a:off x="11365992" y="6356350"/>
            <a:ext cx="630936"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6B786C7-B8F9-4072-AAAA-17258464D730}" type="slidenum">
              <a:rPr kumimoji="0" lang="en-US" sz="1050" b="0" i="0" u="none" strike="noStrike" kern="1200" cap="none" spc="0" normalizeH="0" baseline="0" noProof="0" smtClean="0">
                <a:ln>
                  <a:noFill/>
                </a:ln>
                <a:solidFill>
                  <a:prstClr val="black"/>
                </a:solidFill>
                <a:effectLst/>
                <a:uLnTx/>
                <a:uFillTx/>
                <a:latin typeface="Avenir Next LT Pro"/>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dirty="0">
              <a:ln>
                <a:noFill/>
              </a:ln>
              <a:solidFill>
                <a:prstClr val="black"/>
              </a:solidFill>
              <a:effectLst/>
              <a:uLnTx/>
              <a:uFillTx/>
              <a:latin typeface="Avenir Next LT Pro"/>
              <a:ea typeface="+mn-ea"/>
              <a:cs typeface="+mn-cs"/>
            </a:endParaRPr>
          </a:p>
        </p:txBody>
      </p:sp>
    </p:spTree>
    <p:extLst>
      <p:ext uri="{BB962C8B-B14F-4D97-AF65-F5344CB8AC3E}">
        <p14:creationId xmlns:p14="http://schemas.microsoft.com/office/powerpoint/2010/main" val="13287329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wo content 4">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5F516FD-E4AF-4BA2-902A-DA4674655726}"/>
              </a:ext>
              <a:ext uri="{C183D7F6-B498-43B3-948B-1728B52AA6E4}">
                <adec:decorative xmlns:adec="http://schemas.microsoft.com/office/drawing/2017/decorative" val="1"/>
              </a:ext>
            </a:extLst>
          </p:cNvPr>
          <p:cNvSpPr/>
          <p:nvPr userDrawn="1"/>
        </p:nvSpPr>
        <p:spPr>
          <a:xfrm>
            <a:off x="0" y="0"/>
            <a:ext cx="12192000" cy="19580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venir Next LT Pro"/>
              <a:ea typeface="+mn-ea"/>
              <a:cs typeface="+mn-cs"/>
            </a:endParaRPr>
          </a:p>
        </p:txBody>
      </p:sp>
      <p:sp>
        <p:nvSpPr>
          <p:cNvPr id="2" name="Title 1">
            <a:extLst>
              <a:ext uri="{FF2B5EF4-FFF2-40B4-BE49-F238E27FC236}">
                <a16:creationId xmlns:a16="http://schemas.microsoft.com/office/drawing/2014/main" id="{07F0F480-E13D-4322-ADF4-56769DC5AFF3}"/>
              </a:ext>
            </a:extLst>
          </p:cNvPr>
          <p:cNvSpPr>
            <a:spLocks noGrp="1"/>
          </p:cNvSpPr>
          <p:nvPr>
            <p:ph type="title" hasCustomPrompt="1"/>
          </p:nvPr>
        </p:nvSpPr>
        <p:spPr>
          <a:xfrm>
            <a:off x="649045" y="363854"/>
            <a:ext cx="10780955" cy="1243717"/>
          </a:xfrm>
        </p:spPr>
        <p:txBody>
          <a:bodyPr anchor="b">
            <a:normAutofit/>
          </a:bodyPr>
          <a:lstStyle>
            <a:lvl1pPr algn="l">
              <a:lnSpc>
                <a:spcPct val="100000"/>
              </a:lnSpc>
              <a:defRPr sz="4000" spc="-20" baseline="0">
                <a:solidFill>
                  <a:schemeClr val="bg1"/>
                </a:solidFill>
              </a:defRPr>
            </a:lvl1pPr>
          </a:lstStyle>
          <a:p>
            <a:r>
              <a:rPr lang="en-US" dirty="0"/>
              <a:t>Click to add title</a:t>
            </a:r>
          </a:p>
        </p:txBody>
      </p:sp>
      <p:sp>
        <p:nvSpPr>
          <p:cNvPr id="4" name="Content Placeholder 3">
            <a:extLst>
              <a:ext uri="{FF2B5EF4-FFF2-40B4-BE49-F238E27FC236}">
                <a16:creationId xmlns:a16="http://schemas.microsoft.com/office/drawing/2014/main" id="{977C13D6-1FC2-78F6-EBE9-2E851CAD7BD5}"/>
              </a:ext>
            </a:extLst>
          </p:cNvPr>
          <p:cNvSpPr>
            <a:spLocks noGrp="1"/>
          </p:cNvSpPr>
          <p:nvPr>
            <p:ph sz="quarter" idx="13"/>
          </p:nvPr>
        </p:nvSpPr>
        <p:spPr>
          <a:xfrm>
            <a:off x="649288" y="2523744"/>
            <a:ext cx="2862072" cy="3566160"/>
          </a:xfrm>
        </p:spPr>
        <p:txBody>
          <a:bodyPr/>
          <a:lstStyle>
            <a:lvl1pPr marL="0" indent="0">
              <a:spcAft>
                <a:spcPts val="1200"/>
              </a:spcAft>
              <a:buNone/>
              <a:defRPr sz="2000"/>
            </a:lvl1pPr>
            <a:lvl2pPr marL="228600">
              <a:spcBef>
                <a:spcPts val="1000"/>
              </a:spcBef>
              <a:buClr>
                <a:schemeClr val="accent3">
                  <a:lumMod val="50000"/>
                </a:schemeClr>
              </a:buClr>
              <a:defRPr/>
            </a:lvl2pPr>
            <a:lvl3pPr marL="685800">
              <a:spcBef>
                <a:spcPts val="1000"/>
              </a:spcBef>
              <a:buClr>
                <a:schemeClr val="accent3">
                  <a:lumMod val="50000"/>
                </a:schemeClr>
              </a:buClr>
              <a:defRPr/>
            </a:lvl3pPr>
            <a:lvl4pPr marL="1143000">
              <a:spcBef>
                <a:spcPts val="1000"/>
              </a:spcBef>
              <a:buClr>
                <a:schemeClr val="accent3">
                  <a:lumMod val="50000"/>
                </a:schemeClr>
              </a:buClr>
              <a:defRPr/>
            </a:lvl4pPr>
            <a:lvl5pPr marL="1600200">
              <a:spcBef>
                <a:spcPts val="1000"/>
              </a:spcBef>
              <a:buClr>
                <a:schemeClr val="accent3">
                  <a:lumMod val="50000"/>
                </a:schemeClr>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Content Placeholder 3">
            <a:extLst>
              <a:ext uri="{FF2B5EF4-FFF2-40B4-BE49-F238E27FC236}">
                <a16:creationId xmlns:a16="http://schemas.microsoft.com/office/drawing/2014/main" id="{7E978FE6-72A5-C193-FEA5-1EE9D77AD95D}"/>
              </a:ext>
            </a:extLst>
          </p:cNvPr>
          <p:cNvSpPr>
            <a:spLocks noGrp="1"/>
          </p:cNvSpPr>
          <p:nvPr>
            <p:ph sz="quarter" idx="14"/>
          </p:nvPr>
        </p:nvSpPr>
        <p:spPr>
          <a:xfrm>
            <a:off x="3867912" y="2523744"/>
            <a:ext cx="7808976" cy="3694176"/>
          </a:xfrm>
        </p:spPr>
        <p:txBody>
          <a:bodyPr/>
          <a:lstStyle>
            <a:lvl1pPr marL="0" indent="0">
              <a:buNone/>
              <a:defRPr sz="2000"/>
            </a:lvl1pPr>
            <a:lvl2pPr marL="228600">
              <a:spcBef>
                <a:spcPts val="1000"/>
              </a:spcBef>
              <a:buClr>
                <a:schemeClr val="accent3">
                  <a:lumMod val="50000"/>
                </a:schemeClr>
              </a:buClr>
              <a:defRPr/>
            </a:lvl2pPr>
            <a:lvl3pPr marL="685800">
              <a:spcBef>
                <a:spcPts val="1000"/>
              </a:spcBef>
              <a:buClr>
                <a:schemeClr val="accent3">
                  <a:lumMod val="50000"/>
                </a:schemeClr>
              </a:buClr>
              <a:defRPr/>
            </a:lvl3pPr>
            <a:lvl4pPr marL="1143000">
              <a:spcBef>
                <a:spcPts val="1000"/>
              </a:spcBef>
              <a:buClr>
                <a:schemeClr val="accent3">
                  <a:lumMod val="50000"/>
                </a:schemeClr>
              </a:buClr>
              <a:defRPr/>
            </a:lvl4pPr>
            <a:lvl5pPr marL="1600200">
              <a:spcBef>
                <a:spcPts val="1000"/>
              </a:spcBef>
              <a:buClr>
                <a:schemeClr val="accent3">
                  <a:lumMod val="50000"/>
                </a:schemeClr>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4">
            <a:extLst>
              <a:ext uri="{FF2B5EF4-FFF2-40B4-BE49-F238E27FC236}">
                <a16:creationId xmlns:a16="http://schemas.microsoft.com/office/drawing/2014/main" id="{27F3D4E9-1171-434D-AA71-EA27F72E0D99}"/>
              </a:ext>
            </a:extLst>
          </p:cNvPr>
          <p:cNvSpPr>
            <a:spLocks noGrp="1"/>
          </p:cNvSpPr>
          <p:nvPr>
            <p:ph type="ftr" sz="quarter" idx="11"/>
          </p:nvPr>
        </p:nvSpPr>
        <p:spPr>
          <a:xfrm>
            <a:off x="201168" y="6356350"/>
            <a:ext cx="4837176"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prstClr val="black"/>
                </a:solidFill>
                <a:effectLst/>
                <a:uLnTx/>
                <a:uFillTx/>
                <a:latin typeface="Avenir Next LT Pro"/>
                <a:ea typeface="+mn-ea"/>
                <a:cs typeface="+mn-cs"/>
              </a:rPr>
              <a:t>Presentation title</a:t>
            </a:r>
          </a:p>
        </p:txBody>
      </p:sp>
      <p:sp>
        <p:nvSpPr>
          <p:cNvPr id="7" name="Date Placeholder 3">
            <a:extLst>
              <a:ext uri="{FF2B5EF4-FFF2-40B4-BE49-F238E27FC236}">
                <a16:creationId xmlns:a16="http://schemas.microsoft.com/office/drawing/2014/main" id="{57A29A0D-15CB-4460-9435-7E7D645346A5}"/>
              </a:ext>
            </a:extLst>
          </p:cNvPr>
          <p:cNvSpPr>
            <a:spLocks noGrp="1"/>
          </p:cNvSpPr>
          <p:nvPr>
            <p:ph type="dt" sz="half" idx="10"/>
          </p:nvPr>
        </p:nvSpPr>
        <p:spPr>
          <a:xfrm>
            <a:off x="7013448" y="6355080"/>
            <a:ext cx="4352544" cy="365125"/>
          </a:xfrm>
        </p:spPr>
        <p:txBody>
          <a:bodyPr/>
          <a:lstStyle>
            <a:lvl1pPr>
              <a:defRPr/>
            </a:lvl1pPr>
          </a:lstStyle>
          <a:p>
            <a:pPr>
              <a:defRPr/>
            </a:pPr>
            <a:r>
              <a:rPr lang="en-US" dirty="0">
                <a:solidFill>
                  <a:prstClr val="black"/>
                </a:solidFill>
              </a:rPr>
              <a:t>20XX</a:t>
            </a:r>
          </a:p>
        </p:txBody>
      </p:sp>
      <p:sp>
        <p:nvSpPr>
          <p:cNvPr id="8" name="Slide Number Placeholder 5">
            <a:extLst>
              <a:ext uri="{FF2B5EF4-FFF2-40B4-BE49-F238E27FC236}">
                <a16:creationId xmlns:a16="http://schemas.microsoft.com/office/drawing/2014/main" id="{8B6F95C2-7834-44D3-B93B-79D944E1283C}"/>
              </a:ext>
            </a:extLst>
          </p:cNvPr>
          <p:cNvSpPr>
            <a:spLocks noGrp="1"/>
          </p:cNvSpPr>
          <p:nvPr>
            <p:ph type="sldNum" sz="quarter" idx="12"/>
          </p:nvPr>
        </p:nvSpPr>
        <p:spPr>
          <a:xfrm>
            <a:off x="11365992" y="6356350"/>
            <a:ext cx="630936"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6B786C7-B8F9-4072-AAAA-17258464D730}" type="slidenum">
              <a:rPr kumimoji="0" lang="en-US" sz="1050" b="0" i="0" u="none" strike="noStrike" kern="1200" cap="none" spc="0" normalizeH="0" baseline="0" noProof="0" smtClean="0">
                <a:ln>
                  <a:noFill/>
                </a:ln>
                <a:solidFill>
                  <a:prstClr val="black"/>
                </a:solidFill>
                <a:effectLst/>
                <a:uLnTx/>
                <a:uFillTx/>
                <a:latin typeface="Avenir Next LT Pro"/>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dirty="0">
              <a:ln>
                <a:noFill/>
              </a:ln>
              <a:solidFill>
                <a:prstClr val="black"/>
              </a:solidFill>
              <a:effectLst/>
              <a:uLnTx/>
              <a:uFillTx/>
              <a:latin typeface="Avenir Next LT Pro"/>
              <a:ea typeface="+mn-ea"/>
              <a:cs typeface="+mn-cs"/>
            </a:endParaRPr>
          </a:p>
        </p:txBody>
      </p:sp>
    </p:spTree>
    <p:extLst>
      <p:ext uri="{BB962C8B-B14F-4D97-AF65-F5344CB8AC3E}">
        <p14:creationId xmlns:p14="http://schemas.microsoft.com/office/powerpoint/2010/main" val="12106580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wo content 3">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5F516FD-E4AF-4BA2-902A-DA4674655726}"/>
              </a:ext>
              <a:ext uri="{C183D7F6-B498-43B3-948B-1728B52AA6E4}">
                <adec:decorative xmlns:adec="http://schemas.microsoft.com/office/drawing/2017/decorative" val="1"/>
              </a:ext>
            </a:extLst>
          </p:cNvPr>
          <p:cNvSpPr/>
          <p:nvPr userDrawn="1"/>
        </p:nvSpPr>
        <p:spPr>
          <a:xfrm>
            <a:off x="0" y="0"/>
            <a:ext cx="12192000" cy="19580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venir Next LT Pro"/>
              <a:ea typeface="+mn-ea"/>
              <a:cs typeface="+mn-cs"/>
            </a:endParaRPr>
          </a:p>
        </p:txBody>
      </p:sp>
      <p:sp>
        <p:nvSpPr>
          <p:cNvPr id="2" name="Title 1">
            <a:extLst>
              <a:ext uri="{FF2B5EF4-FFF2-40B4-BE49-F238E27FC236}">
                <a16:creationId xmlns:a16="http://schemas.microsoft.com/office/drawing/2014/main" id="{07F0F480-E13D-4322-ADF4-56769DC5AFF3}"/>
              </a:ext>
            </a:extLst>
          </p:cNvPr>
          <p:cNvSpPr>
            <a:spLocks noGrp="1"/>
          </p:cNvSpPr>
          <p:nvPr>
            <p:ph type="title" hasCustomPrompt="1"/>
          </p:nvPr>
        </p:nvSpPr>
        <p:spPr>
          <a:xfrm>
            <a:off x="649045" y="363854"/>
            <a:ext cx="10780955" cy="1243717"/>
          </a:xfrm>
        </p:spPr>
        <p:txBody>
          <a:bodyPr anchor="b">
            <a:normAutofit/>
          </a:bodyPr>
          <a:lstStyle>
            <a:lvl1pPr algn="l">
              <a:lnSpc>
                <a:spcPct val="100000"/>
              </a:lnSpc>
              <a:defRPr sz="4000" spc="-20" baseline="0">
                <a:solidFill>
                  <a:schemeClr val="bg1"/>
                </a:solidFill>
              </a:defRPr>
            </a:lvl1pPr>
          </a:lstStyle>
          <a:p>
            <a:r>
              <a:rPr lang="en-US" dirty="0"/>
              <a:t>Click to add title</a:t>
            </a:r>
          </a:p>
        </p:txBody>
      </p:sp>
      <p:sp>
        <p:nvSpPr>
          <p:cNvPr id="4" name="Content Placeholder 3">
            <a:extLst>
              <a:ext uri="{FF2B5EF4-FFF2-40B4-BE49-F238E27FC236}">
                <a16:creationId xmlns:a16="http://schemas.microsoft.com/office/drawing/2014/main" id="{977C13D6-1FC2-78F6-EBE9-2E851CAD7BD5}"/>
              </a:ext>
            </a:extLst>
          </p:cNvPr>
          <p:cNvSpPr>
            <a:spLocks noGrp="1"/>
          </p:cNvSpPr>
          <p:nvPr>
            <p:ph sz="quarter" idx="13"/>
          </p:nvPr>
        </p:nvSpPr>
        <p:spPr>
          <a:xfrm>
            <a:off x="649288" y="2615184"/>
            <a:ext cx="5614416" cy="3840480"/>
          </a:xfrm>
        </p:spPr>
        <p:txBody>
          <a:bodyPr/>
          <a:lstStyle>
            <a:lvl1pPr marL="0" indent="0">
              <a:spcAft>
                <a:spcPts val="1200"/>
              </a:spcAft>
              <a:buNone/>
              <a:defRPr sz="2000"/>
            </a:lvl1pPr>
            <a:lvl2pPr marL="228600">
              <a:spcBef>
                <a:spcPts val="1000"/>
              </a:spcBef>
              <a:buClr>
                <a:schemeClr val="accent3">
                  <a:lumMod val="50000"/>
                </a:schemeClr>
              </a:buClr>
              <a:defRPr/>
            </a:lvl2pPr>
            <a:lvl3pPr marL="685800">
              <a:spcBef>
                <a:spcPts val="1000"/>
              </a:spcBef>
              <a:buClr>
                <a:schemeClr val="accent3">
                  <a:lumMod val="50000"/>
                </a:schemeClr>
              </a:buClr>
              <a:defRPr/>
            </a:lvl3pPr>
            <a:lvl4pPr marL="1143000">
              <a:spcBef>
                <a:spcPts val="1000"/>
              </a:spcBef>
              <a:buClr>
                <a:schemeClr val="accent3">
                  <a:lumMod val="50000"/>
                </a:schemeClr>
              </a:buClr>
              <a:defRPr/>
            </a:lvl4pPr>
            <a:lvl5pPr marL="1600200">
              <a:spcBef>
                <a:spcPts val="1000"/>
              </a:spcBef>
              <a:buClr>
                <a:schemeClr val="accent3">
                  <a:lumMod val="50000"/>
                </a:schemeClr>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Content Placeholder 3">
            <a:extLst>
              <a:ext uri="{FF2B5EF4-FFF2-40B4-BE49-F238E27FC236}">
                <a16:creationId xmlns:a16="http://schemas.microsoft.com/office/drawing/2014/main" id="{7E978FE6-72A5-C193-FEA5-1EE9D77AD95D}"/>
              </a:ext>
            </a:extLst>
          </p:cNvPr>
          <p:cNvSpPr>
            <a:spLocks noGrp="1"/>
          </p:cNvSpPr>
          <p:nvPr>
            <p:ph sz="quarter" idx="14"/>
          </p:nvPr>
        </p:nvSpPr>
        <p:spPr>
          <a:xfrm>
            <a:off x="7123176" y="1958009"/>
            <a:ext cx="5068824" cy="4899991"/>
          </a:xfrm>
        </p:spPr>
        <p:txBody>
          <a:bodyPr/>
          <a:lstStyle>
            <a:lvl1pPr marL="0" indent="0">
              <a:buNone/>
              <a:defRPr sz="2000"/>
            </a:lvl1pPr>
            <a:lvl2pPr marL="228600">
              <a:spcBef>
                <a:spcPts val="1000"/>
              </a:spcBef>
              <a:buClr>
                <a:schemeClr val="accent3">
                  <a:lumMod val="50000"/>
                </a:schemeClr>
              </a:buClr>
              <a:defRPr/>
            </a:lvl2pPr>
            <a:lvl3pPr marL="685800">
              <a:spcBef>
                <a:spcPts val="1000"/>
              </a:spcBef>
              <a:buClr>
                <a:schemeClr val="accent3">
                  <a:lumMod val="50000"/>
                </a:schemeClr>
              </a:buClr>
              <a:defRPr/>
            </a:lvl3pPr>
            <a:lvl4pPr marL="1143000">
              <a:spcBef>
                <a:spcPts val="1000"/>
              </a:spcBef>
              <a:buClr>
                <a:schemeClr val="accent3">
                  <a:lumMod val="50000"/>
                </a:schemeClr>
              </a:buClr>
              <a:defRPr/>
            </a:lvl4pPr>
            <a:lvl5pPr marL="1600200">
              <a:spcBef>
                <a:spcPts val="1000"/>
              </a:spcBef>
              <a:buClr>
                <a:schemeClr val="accent3">
                  <a:lumMod val="50000"/>
                </a:schemeClr>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4">
            <a:extLst>
              <a:ext uri="{FF2B5EF4-FFF2-40B4-BE49-F238E27FC236}">
                <a16:creationId xmlns:a16="http://schemas.microsoft.com/office/drawing/2014/main" id="{27F3D4E9-1171-434D-AA71-EA27F72E0D99}"/>
              </a:ext>
            </a:extLst>
          </p:cNvPr>
          <p:cNvSpPr>
            <a:spLocks noGrp="1"/>
          </p:cNvSpPr>
          <p:nvPr>
            <p:ph type="ftr" sz="quarter" idx="11"/>
          </p:nvPr>
        </p:nvSpPr>
        <p:spPr>
          <a:xfrm>
            <a:off x="201168" y="6356350"/>
            <a:ext cx="4837176"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prstClr val="black"/>
                </a:solidFill>
                <a:effectLst/>
                <a:uLnTx/>
                <a:uFillTx/>
                <a:latin typeface="Avenir Next LT Pro"/>
                <a:ea typeface="+mn-ea"/>
                <a:cs typeface="+mn-cs"/>
              </a:rPr>
              <a:t>Presentation title</a:t>
            </a:r>
          </a:p>
        </p:txBody>
      </p:sp>
      <p:sp>
        <p:nvSpPr>
          <p:cNvPr id="7" name="Date Placeholder 3">
            <a:extLst>
              <a:ext uri="{FF2B5EF4-FFF2-40B4-BE49-F238E27FC236}">
                <a16:creationId xmlns:a16="http://schemas.microsoft.com/office/drawing/2014/main" id="{57A29A0D-15CB-4460-9435-7E7D645346A5}"/>
              </a:ext>
            </a:extLst>
          </p:cNvPr>
          <p:cNvSpPr>
            <a:spLocks noGrp="1"/>
          </p:cNvSpPr>
          <p:nvPr>
            <p:ph type="dt" sz="half" idx="10"/>
          </p:nvPr>
        </p:nvSpPr>
        <p:spPr>
          <a:xfrm>
            <a:off x="7013448" y="6355080"/>
            <a:ext cx="4352544" cy="365125"/>
          </a:xfrm>
        </p:spPr>
        <p:txBody>
          <a:bodyPr/>
          <a:lstStyle>
            <a:lvl1pPr>
              <a:defRPr/>
            </a:lvl1pPr>
          </a:lstStyle>
          <a:p>
            <a:pPr>
              <a:defRPr/>
            </a:pPr>
            <a:r>
              <a:rPr lang="en-US" dirty="0">
                <a:solidFill>
                  <a:prstClr val="black"/>
                </a:solidFill>
              </a:rPr>
              <a:t>20XX</a:t>
            </a:r>
          </a:p>
        </p:txBody>
      </p:sp>
      <p:sp>
        <p:nvSpPr>
          <p:cNvPr id="8" name="Slide Number Placeholder 5">
            <a:extLst>
              <a:ext uri="{FF2B5EF4-FFF2-40B4-BE49-F238E27FC236}">
                <a16:creationId xmlns:a16="http://schemas.microsoft.com/office/drawing/2014/main" id="{8B6F95C2-7834-44D3-B93B-79D944E1283C}"/>
              </a:ext>
            </a:extLst>
          </p:cNvPr>
          <p:cNvSpPr>
            <a:spLocks noGrp="1"/>
          </p:cNvSpPr>
          <p:nvPr>
            <p:ph type="sldNum" sz="quarter" idx="12"/>
          </p:nvPr>
        </p:nvSpPr>
        <p:spPr>
          <a:xfrm>
            <a:off x="11365992" y="6356350"/>
            <a:ext cx="630936"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6B786C7-B8F9-4072-AAAA-17258464D730}" type="slidenum">
              <a:rPr kumimoji="0" lang="en-US" sz="1050" b="0" i="0" u="none" strike="noStrike" kern="1200" cap="none" spc="0" normalizeH="0" baseline="0" noProof="0" smtClean="0">
                <a:ln>
                  <a:noFill/>
                </a:ln>
                <a:solidFill>
                  <a:prstClr val="black"/>
                </a:solidFill>
                <a:effectLst/>
                <a:uLnTx/>
                <a:uFillTx/>
                <a:latin typeface="Avenir Next LT Pro"/>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dirty="0">
              <a:ln>
                <a:noFill/>
              </a:ln>
              <a:solidFill>
                <a:prstClr val="black"/>
              </a:solidFill>
              <a:effectLst/>
              <a:uLnTx/>
              <a:uFillTx/>
              <a:latin typeface="Avenir Next LT Pro"/>
              <a:ea typeface="+mn-ea"/>
              <a:cs typeface="+mn-cs"/>
            </a:endParaRPr>
          </a:p>
        </p:txBody>
      </p:sp>
    </p:spTree>
    <p:extLst>
      <p:ext uri="{BB962C8B-B14F-4D97-AF65-F5344CB8AC3E}">
        <p14:creationId xmlns:p14="http://schemas.microsoft.com/office/powerpoint/2010/main" val="8107244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itle and content with imag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F2AAFDE-CB45-46CA-8961-8133FCA5F385}"/>
              </a:ext>
              <a:ext uri="{C183D7F6-B498-43B3-948B-1728B52AA6E4}">
                <adec:decorative xmlns:adec="http://schemas.microsoft.com/office/drawing/2017/decorative" val="1"/>
              </a:ext>
            </a:extLst>
          </p:cNvPr>
          <p:cNvSpPr/>
          <p:nvPr userDrawn="1"/>
        </p:nvSpPr>
        <p:spPr>
          <a:xfrm>
            <a:off x="0" y="0"/>
            <a:ext cx="506577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venir Next LT Pro"/>
              <a:ea typeface="+mn-ea"/>
              <a:cs typeface="+mn-cs"/>
            </a:endParaRPr>
          </a:p>
        </p:txBody>
      </p:sp>
      <p:sp>
        <p:nvSpPr>
          <p:cNvPr id="9" name="Title 1">
            <a:extLst>
              <a:ext uri="{FF2B5EF4-FFF2-40B4-BE49-F238E27FC236}">
                <a16:creationId xmlns:a16="http://schemas.microsoft.com/office/drawing/2014/main" id="{B209C30D-AB58-482B-B553-F71367094EB9}"/>
              </a:ext>
            </a:extLst>
          </p:cNvPr>
          <p:cNvSpPr>
            <a:spLocks noGrp="1"/>
          </p:cNvSpPr>
          <p:nvPr>
            <p:ph type="title"/>
          </p:nvPr>
        </p:nvSpPr>
        <p:spPr>
          <a:xfrm>
            <a:off x="649224" y="685800"/>
            <a:ext cx="3867912" cy="5504688"/>
          </a:xfrm>
        </p:spPr>
        <p:txBody>
          <a:bodyPr anchor="ctr">
            <a:normAutofit/>
          </a:bodyPr>
          <a:lstStyle>
            <a:lvl1pPr>
              <a:defRPr sz="4000" spc="-20" baseline="0">
                <a:solidFill>
                  <a:schemeClr val="bg1"/>
                </a:solidFill>
              </a:defRPr>
            </a:lvl1pPr>
          </a:lstStyle>
          <a:p>
            <a:r>
              <a:rPr lang="en-US">
                <a:solidFill>
                  <a:srgbClr val="FFFFFF"/>
                </a:solidFill>
              </a:rPr>
              <a:t>Click to edit Master title style</a:t>
            </a:r>
            <a:endParaRPr lang="en-US" dirty="0">
              <a:solidFill>
                <a:srgbClr val="FFFFFF"/>
              </a:solidFill>
            </a:endParaRPr>
          </a:p>
        </p:txBody>
      </p:sp>
      <p:sp>
        <p:nvSpPr>
          <p:cNvPr id="19" name="Picture Placeholder 16">
            <a:extLst>
              <a:ext uri="{FF2B5EF4-FFF2-40B4-BE49-F238E27FC236}">
                <a16:creationId xmlns:a16="http://schemas.microsoft.com/office/drawing/2014/main" id="{B1A8891C-A2D4-4238-ABCE-62AB3A9121A5}"/>
              </a:ext>
            </a:extLst>
          </p:cNvPr>
          <p:cNvSpPr>
            <a:spLocks noGrp="1"/>
          </p:cNvSpPr>
          <p:nvPr>
            <p:ph type="pic" sz="quarter" idx="13" hasCustomPrompt="1"/>
          </p:nvPr>
        </p:nvSpPr>
        <p:spPr>
          <a:xfrm>
            <a:off x="5065776" y="0"/>
            <a:ext cx="7123176" cy="1965960"/>
          </a:xfrm>
        </p:spPr>
        <p:txBody>
          <a:bodyPr/>
          <a:lstStyle>
            <a:lvl1pPr marL="0" indent="0" algn="ctr">
              <a:buNone/>
              <a:defRPr/>
            </a:lvl1pPr>
          </a:lstStyle>
          <a:p>
            <a:r>
              <a:rPr lang="en-US" dirty="0"/>
              <a:t>Click to add photo</a:t>
            </a:r>
          </a:p>
        </p:txBody>
      </p:sp>
      <p:sp>
        <p:nvSpPr>
          <p:cNvPr id="24" name="Text Placeholder 21">
            <a:extLst>
              <a:ext uri="{FF2B5EF4-FFF2-40B4-BE49-F238E27FC236}">
                <a16:creationId xmlns:a16="http://schemas.microsoft.com/office/drawing/2014/main" id="{DFCFAED4-0A56-424D-BF74-4051B0BDA9A6}"/>
              </a:ext>
            </a:extLst>
          </p:cNvPr>
          <p:cNvSpPr>
            <a:spLocks noGrp="1"/>
          </p:cNvSpPr>
          <p:nvPr>
            <p:ph type="body" sz="quarter" idx="15" hasCustomPrompt="1"/>
          </p:nvPr>
        </p:nvSpPr>
        <p:spPr>
          <a:xfrm>
            <a:off x="5724144" y="2496312"/>
            <a:ext cx="5705856" cy="3822192"/>
          </a:xfrm>
        </p:spPr>
        <p:txBody>
          <a:bodyPr>
            <a:normAutofit/>
          </a:bodyPr>
          <a:lstStyle>
            <a:lvl1pPr marL="342900" indent="-342900">
              <a:buFont typeface="Arial" panose="020B0604020202020204" pitchFamily="34" charset="0"/>
              <a:buChar char="•"/>
              <a:defRPr sz="2000"/>
            </a:lvl1pPr>
          </a:lstStyle>
          <a:p>
            <a:pPr lvl="0"/>
            <a:r>
              <a:rPr lang="en-US" dirty="0"/>
              <a:t>Click to add text</a:t>
            </a:r>
          </a:p>
        </p:txBody>
      </p:sp>
      <p:sp>
        <p:nvSpPr>
          <p:cNvPr id="13" name="Footer Placeholder 4">
            <a:extLst>
              <a:ext uri="{FF2B5EF4-FFF2-40B4-BE49-F238E27FC236}">
                <a16:creationId xmlns:a16="http://schemas.microsoft.com/office/drawing/2014/main" id="{D946F5EF-2C45-4A87-A1DD-BD2A6FB91BC5}"/>
              </a:ext>
            </a:extLst>
          </p:cNvPr>
          <p:cNvSpPr>
            <a:spLocks noGrp="1"/>
          </p:cNvSpPr>
          <p:nvPr>
            <p:ph type="ftr" sz="quarter" idx="11"/>
          </p:nvPr>
        </p:nvSpPr>
        <p:spPr>
          <a:xfrm>
            <a:off x="199277" y="6356350"/>
            <a:ext cx="3749040" cy="365125"/>
          </a:xfrm>
        </p:spPr>
        <p:txBody>
          <a:bodyPr/>
          <a:lstStyle>
            <a:lvl1pPr>
              <a:defRPr>
                <a:solidFill>
                  <a:schemeClr val="bg1"/>
                </a:solidFill>
              </a:defRPr>
            </a:lvl1pPr>
          </a:lstStyle>
          <a:p>
            <a:r>
              <a:rPr lang="en-US" dirty="0"/>
              <a:t>Presentation title</a:t>
            </a:r>
          </a:p>
        </p:txBody>
      </p:sp>
      <p:sp>
        <p:nvSpPr>
          <p:cNvPr id="14" name="Date Placeholder 3">
            <a:extLst>
              <a:ext uri="{FF2B5EF4-FFF2-40B4-BE49-F238E27FC236}">
                <a16:creationId xmlns:a16="http://schemas.microsoft.com/office/drawing/2014/main" id="{9188F17E-DD3B-4CCC-957F-5A6914488466}"/>
              </a:ext>
            </a:extLst>
          </p:cNvPr>
          <p:cNvSpPr>
            <a:spLocks noGrp="1"/>
          </p:cNvSpPr>
          <p:nvPr>
            <p:ph type="dt" sz="half" idx="10"/>
          </p:nvPr>
        </p:nvSpPr>
        <p:spPr>
          <a:xfrm>
            <a:off x="7013448" y="6355080"/>
            <a:ext cx="4352544" cy="365125"/>
          </a:xfrm>
        </p:spPr>
        <p:txBody>
          <a:bodyPr/>
          <a:lstStyle>
            <a:lvl1pPr>
              <a:defRPr/>
            </a:lvl1pPr>
          </a:lstStyle>
          <a:p>
            <a:pPr>
              <a:defRPr/>
            </a:pPr>
            <a:r>
              <a:rPr lang="en-US" dirty="0">
                <a:solidFill>
                  <a:prstClr val="black"/>
                </a:solidFill>
              </a:rPr>
              <a:t>20XX</a:t>
            </a:r>
          </a:p>
        </p:txBody>
      </p:sp>
      <p:sp>
        <p:nvSpPr>
          <p:cNvPr id="15" name="Slide Number Placeholder 5">
            <a:extLst>
              <a:ext uri="{FF2B5EF4-FFF2-40B4-BE49-F238E27FC236}">
                <a16:creationId xmlns:a16="http://schemas.microsoft.com/office/drawing/2014/main" id="{2A0235C7-971D-4E52-B991-EFA44A9AFC33}"/>
              </a:ext>
            </a:extLst>
          </p:cNvPr>
          <p:cNvSpPr>
            <a:spLocks noGrp="1"/>
          </p:cNvSpPr>
          <p:nvPr>
            <p:ph type="sldNum" sz="quarter" idx="12"/>
          </p:nvPr>
        </p:nvSpPr>
        <p:spPr>
          <a:xfrm>
            <a:off x="11365992" y="6356350"/>
            <a:ext cx="630936"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44D815C-8BF3-4ECF-A945-A2A7C2983AF9}" type="slidenum">
              <a:rPr kumimoji="0" lang="en-US" sz="1050" b="0" i="0" u="none" strike="noStrike" kern="1200" cap="none" spc="0" normalizeH="0" baseline="0" noProof="0" smtClean="0">
                <a:ln>
                  <a:noFill/>
                </a:ln>
                <a:solidFill>
                  <a:prstClr val="black"/>
                </a:solidFill>
                <a:effectLst/>
                <a:uLnTx/>
                <a:uFillTx/>
                <a:latin typeface="Avenir Next LT Pro"/>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dirty="0">
              <a:ln>
                <a:noFill/>
              </a:ln>
              <a:solidFill>
                <a:prstClr val="black"/>
              </a:solidFill>
              <a:effectLst/>
              <a:uLnTx/>
              <a:uFillTx/>
              <a:latin typeface="Avenir Next LT Pro"/>
              <a:ea typeface="+mn-ea"/>
              <a:cs typeface="+mn-cs"/>
            </a:endParaRPr>
          </a:p>
        </p:txBody>
      </p:sp>
    </p:spTree>
    <p:extLst>
      <p:ext uri="{BB962C8B-B14F-4D97-AF65-F5344CB8AC3E}">
        <p14:creationId xmlns:p14="http://schemas.microsoft.com/office/powerpoint/2010/main" val="1501549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8414AA-5F76-D154-797C-E6CCC047107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6E58E02-7206-6509-BF70-9B47523EB8A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DA6976-D45C-FC1A-9B1A-0490301441E3}"/>
              </a:ext>
            </a:extLst>
          </p:cNvPr>
          <p:cNvSpPr>
            <a:spLocks noGrp="1"/>
          </p:cNvSpPr>
          <p:nvPr>
            <p:ph type="dt" sz="half" idx="10"/>
          </p:nvPr>
        </p:nvSpPr>
        <p:spPr/>
        <p:txBody>
          <a:bodyPr/>
          <a:lstStyle/>
          <a:p>
            <a:fld id="{9D772271-5BDB-4CF8-97A0-B6B1BB532F2F}" type="datetimeFigureOut">
              <a:rPr lang="en-US" smtClean="0"/>
              <a:t>3/28/2026</a:t>
            </a:fld>
            <a:endParaRPr lang="en-US"/>
          </a:p>
        </p:txBody>
      </p:sp>
      <p:sp>
        <p:nvSpPr>
          <p:cNvPr id="5" name="Footer Placeholder 4">
            <a:extLst>
              <a:ext uri="{FF2B5EF4-FFF2-40B4-BE49-F238E27FC236}">
                <a16:creationId xmlns:a16="http://schemas.microsoft.com/office/drawing/2014/main" id="{233841CC-B600-09D6-4495-B30902F2B1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DCFE6A-B295-E125-BD7C-076AC8B54D66}"/>
              </a:ext>
            </a:extLst>
          </p:cNvPr>
          <p:cNvSpPr>
            <a:spLocks noGrp="1"/>
          </p:cNvSpPr>
          <p:nvPr>
            <p:ph type="sldNum" sz="quarter" idx="12"/>
          </p:nvPr>
        </p:nvSpPr>
        <p:spPr/>
        <p:txBody>
          <a:bodyPr/>
          <a:lstStyle/>
          <a:p>
            <a:fld id="{9D162603-EE5F-4226-978A-AE6F25DA8126}" type="slidenum">
              <a:rPr lang="en-US" smtClean="0"/>
              <a:t>‹#›</a:t>
            </a:fld>
            <a:endParaRPr lang="en-US"/>
          </a:p>
        </p:txBody>
      </p:sp>
    </p:spTree>
    <p:extLst>
      <p:ext uri="{BB962C8B-B14F-4D97-AF65-F5344CB8AC3E}">
        <p14:creationId xmlns:p14="http://schemas.microsoft.com/office/powerpoint/2010/main" val="16757150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B796C-237A-B050-3DFF-71A4B7E0240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3D4D510-C1C7-E162-2D8A-517956D0F8C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D9B24D6-BD95-9F6B-E716-E3B23FA30D54}"/>
              </a:ext>
            </a:extLst>
          </p:cNvPr>
          <p:cNvSpPr>
            <a:spLocks noGrp="1"/>
          </p:cNvSpPr>
          <p:nvPr>
            <p:ph type="dt" sz="half" idx="10"/>
          </p:nvPr>
        </p:nvSpPr>
        <p:spPr/>
        <p:txBody>
          <a:bodyPr/>
          <a:lstStyle/>
          <a:p>
            <a:fld id="{9D772271-5BDB-4CF8-97A0-B6B1BB532F2F}" type="datetimeFigureOut">
              <a:rPr lang="en-US" smtClean="0"/>
              <a:t>3/28/2026</a:t>
            </a:fld>
            <a:endParaRPr lang="en-US"/>
          </a:p>
        </p:txBody>
      </p:sp>
      <p:sp>
        <p:nvSpPr>
          <p:cNvPr id="5" name="Footer Placeholder 4">
            <a:extLst>
              <a:ext uri="{FF2B5EF4-FFF2-40B4-BE49-F238E27FC236}">
                <a16:creationId xmlns:a16="http://schemas.microsoft.com/office/drawing/2014/main" id="{E7928840-6958-7060-47CB-76CAF6586D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15B3A9-66C4-0CD8-9623-1F28783D195F}"/>
              </a:ext>
            </a:extLst>
          </p:cNvPr>
          <p:cNvSpPr>
            <a:spLocks noGrp="1"/>
          </p:cNvSpPr>
          <p:nvPr>
            <p:ph type="sldNum" sz="quarter" idx="12"/>
          </p:nvPr>
        </p:nvSpPr>
        <p:spPr/>
        <p:txBody>
          <a:bodyPr/>
          <a:lstStyle/>
          <a:p>
            <a:fld id="{9D162603-EE5F-4226-978A-AE6F25DA8126}" type="slidenum">
              <a:rPr lang="en-US" smtClean="0"/>
              <a:t>‹#›</a:t>
            </a:fld>
            <a:endParaRPr lang="en-US"/>
          </a:p>
        </p:txBody>
      </p:sp>
    </p:spTree>
    <p:extLst>
      <p:ext uri="{BB962C8B-B14F-4D97-AF65-F5344CB8AC3E}">
        <p14:creationId xmlns:p14="http://schemas.microsoft.com/office/powerpoint/2010/main" val="31983273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CD213A-117F-4CD2-BB67-65AA5AA92F2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C7160EE-9E5C-784A-27BA-40DF7ADACC6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C33D63C-36B0-A420-9353-6FF430BE4FB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D22189A-9E8E-D452-BD62-013B7AFEBDDC}"/>
              </a:ext>
            </a:extLst>
          </p:cNvPr>
          <p:cNvSpPr>
            <a:spLocks noGrp="1"/>
          </p:cNvSpPr>
          <p:nvPr>
            <p:ph type="dt" sz="half" idx="10"/>
          </p:nvPr>
        </p:nvSpPr>
        <p:spPr/>
        <p:txBody>
          <a:bodyPr/>
          <a:lstStyle/>
          <a:p>
            <a:fld id="{9D772271-5BDB-4CF8-97A0-B6B1BB532F2F}" type="datetimeFigureOut">
              <a:rPr lang="en-US" smtClean="0"/>
              <a:t>3/28/2026</a:t>
            </a:fld>
            <a:endParaRPr lang="en-US"/>
          </a:p>
        </p:txBody>
      </p:sp>
      <p:sp>
        <p:nvSpPr>
          <p:cNvPr id="6" name="Footer Placeholder 5">
            <a:extLst>
              <a:ext uri="{FF2B5EF4-FFF2-40B4-BE49-F238E27FC236}">
                <a16:creationId xmlns:a16="http://schemas.microsoft.com/office/drawing/2014/main" id="{EDF5797D-9CC3-966E-BA35-05593392A3A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9999833-4648-0E33-8AE5-2D91066151FA}"/>
              </a:ext>
            </a:extLst>
          </p:cNvPr>
          <p:cNvSpPr>
            <a:spLocks noGrp="1"/>
          </p:cNvSpPr>
          <p:nvPr>
            <p:ph type="sldNum" sz="quarter" idx="12"/>
          </p:nvPr>
        </p:nvSpPr>
        <p:spPr/>
        <p:txBody>
          <a:bodyPr/>
          <a:lstStyle/>
          <a:p>
            <a:fld id="{9D162603-EE5F-4226-978A-AE6F25DA8126}" type="slidenum">
              <a:rPr lang="en-US" smtClean="0"/>
              <a:t>‹#›</a:t>
            </a:fld>
            <a:endParaRPr lang="en-US"/>
          </a:p>
        </p:txBody>
      </p:sp>
    </p:spTree>
    <p:extLst>
      <p:ext uri="{BB962C8B-B14F-4D97-AF65-F5344CB8AC3E}">
        <p14:creationId xmlns:p14="http://schemas.microsoft.com/office/powerpoint/2010/main" val="1389537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DF031-E267-0100-54EA-2993742D76A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0A64A80-C691-D181-19FD-2BD86A03F58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C82C388-99C8-8F1D-51D9-B09B99F43DF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3285E84-2F77-DED1-397C-72075301961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5A8D67D-8232-0D7D-D56B-7FA66A63681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9F79B99-4F1A-7440-2E9A-62EC4E3493EC}"/>
              </a:ext>
            </a:extLst>
          </p:cNvPr>
          <p:cNvSpPr>
            <a:spLocks noGrp="1"/>
          </p:cNvSpPr>
          <p:nvPr>
            <p:ph type="dt" sz="half" idx="10"/>
          </p:nvPr>
        </p:nvSpPr>
        <p:spPr/>
        <p:txBody>
          <a:bodyPr/>
          <a:lstStyle/>
          <a:p>
            <a:fld id="{9D772271-5BDB-4CF8-97A0-B6B1BB532F2F}" type="datetimeFigureOut">
              <a:rPr lang="en-US" smtClean="0"/>
              <a:t>3/28/2026</a:t>
            </a:fld>
            <a:endParaRPr lang="en-US"/>
          </a:p>
        </p:txBody>
      </p:sp>
      <p:sp>
        <p:nvSpPr>
          <p:cNvPr id="8" name="Footer Placeholder 7">
            <a:extLst>
              <a:ext uri="{FF2B5EF4-FFF2-40B4-BE49-F238E27FC236}">
                <a16:creationId xmlns:a16="http://schemas.microsoft.com/office/drawing/2014/main" id="{4E7E894A-16CF-D1A0-1BCE-01EB893DAFC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2F6093D-288A-74A0-57C4-CBAAA8CD521D}"/>
              </a:ext>
            </a:extLst>
          </p:cNvPr>
          <p:cNvSpPr>
            <a:spLocks noGrp="1"/>
          </p:cNvSpPr>
          <p:nvPr>
            <p:ph type="sldNum" sz="quarter" idx="12"/>
          </p:nvPr>
        </p:nvSpPr>
        <p:spPr/>
        <p:txBody>
          <a:bodyPr/>
          <a:lstStyle/>
          <a:p>
            <a:fld id="{9D162603-EE5F-4226-978A-AE6F25DA8126}" type="slidenum">
              <a:rPr lang="en-US" smtClean="0"/>
              <a:t>‹#›</a:t>
            </a:fld>
            <a:endParaRPr lang="en-US"/>
          </a:p>
        </p:txBody>
      </p:sp>
    </p:spTree>
    <p:extLst>
      <p:ext uri="{BB962C8B-B14F-4D97-AF65-F5344CB8AC3E}">
        <p14:creationId xmlns:p14="http://schemas.microsoft.com/office/powerpoint/2010/main" val="16745307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4F622-34BC-680C-827B-7F03E28CAB7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BDBD758-C7AF-DC84-F82F-68CA928BAC8A}"/>
              </a:ext>
            </a:extLst>
          </p:cNvPr>
          <p:cNvSpPr>
            <a:spLocks noGrp="1"/>
          </p:cNvSpPr>
          <p:nvPr>
            <p:ph type="dt" sz="half" idx="10"/>
          </p:nvPr>
        </p:nvSpPr>
        <p:spPr/>
        <p:txBody>
          <a:bodyPr/>
          <a:lstStyle/>
          <a:p>
            <a:fld id="{9D772271-5BDB-4CF8-97A0-B6B1BB532F2F}" type="datetimeFigureOut">
              <a:rPr lang="en-US" smtClean="0"/>
              <a:t>3/28/2026</a:t>
            </a:fld>
            <a:endParaRPr lang="en-US"/>
          </a:p>
        </p:txBody>
      </p:sp>
      <p:sp>
        <p:nvSpPr>
          <p:cNvPr id="4" name="Footer Placeholder 3">
            <a:extLst>
              <a:ext uri="{FF2B5EF4-FFF2-40B4-BE49-F238E27FC236}">
                <a16:creationId xmlns:a16="http://schemas.microsoft.com/office/drawing/2014/main" id="{D2C56ACC-ACE4-3D09-47EA-D42A3B607A1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B4C93F1-EF25-04C3-837B-1F5F0A998619}"/>
              </a:ext>
            </a:extLst>
          </p:cNvPr>
          <p:cNvSpPr>
            <a:spLocks noGrp="1"/>
          </p:cNvSpPr>
          <p:nvPr>
            <p:ph type="sldNum" sz="quarter" idx="12"/>
          </p:nvPr>
        </p:nvSpPr>
        <p:spPr/>
        <p:txBody>
          <a:bodyPr/>
          <a:lstStyle/>
          <a:p>
            <a:fld id="{9D162603-EE5F-4226-978A-AE6F25DA8126}" type="slidenum">
              <a:rPr lang="en-US" smtClean="0"/>
              <a:t>‹#›</a:t>
            </a:fld>
            <a:endParaRPr lang="en-US"/>
          </a:p>
        </p:txBody>
      </p:sp>
    </p:spTree>
    <p:extLst>
      <p:ext uri="{BB962C8B-B14F-4D97-AF65-F5344CB8AC3E}">
        <p14:creationId xmlns:p14="http://schemas.microsoft.com/office/powerpoint/2010/main" val="20400647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C3E159F-3D45-8A4A-FF9E-4C54B92FA93B}"/>
              </a:ext>
            </a:extLst>
          </p:cNvPr>
          <p:cNvSpPr>
            <a:spLocks noGrp="1"/>
          </p:cNvSpPr>
          <p:nvPr>
            <p:ph type="dt" sz="half" idx="10"/>
          </p:nvPr>
        </p:nvSpPr>
        <p:spPr/>
        <p:txBody>
          <a:bodyPr/>
          <a:lstStyle/>
          <a:p>
            <a:fld id="{9D772271-5BDB-4CF8-97A0-B6B1BB532F2F}" type="datetimeFigureOut">
              <a:rPr lang="en-US" smtClean="0"/>
              <a:t>3/28/2026</a:t>
            </a:fld>
            <a:endParaRPr lang="en-US"/>
          </a:p>
        </p:txBody>
      </p:sp>
      <p:sp>
        <p:nvSpPr>
          <p:cNvPr id="3" name="Footer Placeholder 2">
            <a:extLst>
              <a:ext uri="{FF2B5EF4-FFF2-40B4-BE49-F238E27FC236}">
                <a16:creationId xmlns:a16="http://schemas.microsoft.com/office/drawing/2014/main" id="{521F22AF-0232-A3A3-0F2C-75DAF395CED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C31FEDE-B028-ADC5-9548-CFB6C8159B2A}"/>
              </a:ext>
            </a:extLst>
          </p:cNvPr>
          <p:cNvSpPr>
            <a:spLocks noGrp="1"/>
          </p:cNvSpPr>
          <p:nvPr>
            <p:ph type="sldNum" sz="quarter" idx="12"/>
          </p:nvPr>
        </p:nvSpPr>
        <p:spPr/>
        <p:txBody>
          <a:bodyPr/>
          <a:lstStyle/>
          <a:p>
            <a:fld id="{9D162603-EE5F-4226-978A-AE6F25DA8126}" type="slidenum">
              <a:rPr lang="en-US" smtClean="0"/>
              <a:t>‹#›</a:t>
            </a:fld>
            <a:endParaRPr lang="en-US"/>
          </a:p>
        </p:txBody>
      </p:sp>
    </p:spTree>
    <p:extLst>
      <p:ext uri="{BB962C8B-B14F-4D97-AF65-F5344CB8AC3E}">
        <p14:creationId xmlns:p14="http://schemas.microsoft.com/office/powerpoint/2010/main" val="31415943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92F2B8-671E-871B-3A25-96FD790EA47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3B4990D-97B5-7D63-1AA9-0E9B8D3CFA8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3634652-80A1-C791-7EE2-6ECBE00482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73FAC77-435C-8780-00A2-8A840EAEF228}"/>
              </a:ext>
            </a:extLst>
          </p:cNvPr>
          <p:cNvSpPr>
            <a:spLocks noGrp="1"/>
          </p:cNvSpPr>
          <p:nvPr>
            <p:ph type="dt" sz="half" idx="10"/>
          </p:nvPr>
        </p:nvSpPr>
        <p:spPr/>
        <p:txBody>
          <a:bodyPr/>
          <a:lstStyle/>
          <a:p>
            <a:fld id="{9D772271-5BDB-4CF8-97A0-B6B1BB532F2F}" type="datetimeFigureOut">
              <a:rPr lang="en-US" smtClean="0"/>
              <a:t>3/28/2026</a:t>
            </a:fld>
            <a:endParaRPr lang="en-US"/>
          </a:p>
        </p:txBody>
      </p:sp>
      <p:sp>
        <p:nvSpPr>
          <p:cNvPr id="6" name="Footer Placeholder 5">
            <a:extLst>
              <a:ext uri="{FF2B5EF4-FFF2-40B4-BE49-F238E27FC236}">
                <a16:creationId xmlns:a16="http://schemas.microsoft.com/office/drawing/2014/main" id="{00AFB8B5-5780-43AB-39DD-84670CC8AB7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929EEA8-3612-04B1-3A44-5492AF3378B9}"/>
              </a:ext>
            </a:extLst>
          </p:cNvPr>
          <p:cNvSpPr>
            <a:spLocks noGrp="1"/>
          </p:cNvSpPr>
          <p:nvPr>
            <p:ph type="sldNum" sz="quarter" idx="12"/>
          </p:nvPr>
        </p:nvSpPr>
        <p:spPr/>
        <p:txBody>
          <a:bodyPr/>
          <a:lstStyle/>
          <a:p>
            <a:fld id="{9D162603-EE5F-4226-978A-AE6F25DA8126}" type="slidenum">
              <a:rPr lang="en-US" smtClean="0"/>
              <a:t>‹#›</a:t>
            </a:fld>
            <a:endParaRPr lang="en-US"/>
          </a:p>
        </p:txBody>
      </p:sp>
    </p:spTree>
    <p:extLst>
      <p:ext uri="{BB962C8B-B14F-4D97-AF65-F5344CB8AC3E}">
        <p14:creationId xmlns:p14="http://schemas.microsoft.com/office/powerpoint/2010/main" val="33703556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FB324-EC3D-4B54-2A86-CB7442EE00E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3CC859A-0701-2B13-C994-8D2B6A8BD9E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B8D3EE5-FF45-2A08-086B-12EA8D794D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EC6FCBE-0154-AB98-42CC-F0BECA6337B4}"/>
              </a:ext>
            </a:extLst>
          </p:cNvPr>
          <p:cNvSpPr>
            <a:spLocks noGrp="1"/>
          </p:cNvSpPr>
          <p:nvPr>
            <p:ph type="dt" sz="half" idx="10"/>
          </p:nvPr>
        </p:nvSpPr>
        <p:spPr/>
        <p:txBody>
          <a:bodyPr/>
          <a:lstStyle/>
          <a:p>
            <a:fld id="{9D772271-5BDB-4CF8-97A0-B6B1BB532F2F}" type="datetimeFigureOut">
              <a:rPr lang="en-US" smtClean="0"/>
              <a:t>3/28/2026</a:t>
            </a:fld>
            <a:endParaRPr lang="en-US"/>
          </a:p>
        </p:txBody>
      </p:sp>
      <p:sp>
        <p:nvSpPr>
          <p:cNvPr id="6" name="Footer Placeholder 5">
            <a:extLst>
              <a:ext uri="{FF2B5EF4-FFF2-40B4-BE49-F238E27FC236}">
                <a16:creationId xmlns:a16="http://schemas.microsoft.com/office/drawing/2014/main" id="{FC7A4C21-3C87-DB6E-D8B5-1815E851D22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2F6ED9A-B640-C7E5-CDEC-D86E26B19960}"/>
              </a:ext>
            </a:extLst>
          </p:cNvPr>
          <p:cNvSpPr>
            <a:spLocks noGrp="1"/>
          </p:cNvSpPr>
          <p:nvPr>
            <p:ph type="sldNum" sz="quarter" idx="12"/>
          </p:nvPr>
        </p:nvSpPr>
        <p:spPr/>
        <p:txBody>
          <a:bodyPr/>
          <a:lstStyle/>
          <a:p>
            <a:fld id="{9D162603-EE5F-4226-978A-AE6F25DA8126}" type="slidenum">
              <a:rPr lang="en-US" smtClean="0"/>
              <a:t>‹#›</a:t>
            </a:fld>
            <a:endParaRPr lang="en-US"/>
          </a:p>
        </p:txBody>
      </p:sp>
    </p:spTree>
    <p:extLst>
      <p:ext uri="{BB962C8B-B14F-4D97-AF65-F5344CB8AC3E}">
        <p14:creationId xmlns:p14="http://schemas.microsoft.com/office/powerpoint/2010/main" val="9878130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BA13CB2-C825-06E8-D7CF-E1825DEBE80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F176424-2111-2A2A-BDFD-818F3EED659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109999-27D3-3DBC-DC33-9A1FCFBA0B1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D772271-5BDB-4CF8-97A0-B6B1BB532F2F}" type="datetimeFigureOut">
              <a:rPr lang="en-US" smtClean="0"/>
              <a:t>3/28/2026</a:t>
            </a:fld>
            <a:endParaRPr lang="en-US"/>
          </a:p>
        </p:txBody>
      </p:sp>
      <p:sp>
        <p:nvSpPr>
          <p:cNvPr id="5" name="Footer Placeholder 4">
            <a:extLst>
              <a:ext uri="{FF2B5EF4-FFF2-40B4-BE49-F238E27FC236}">
                <a16:creationId xmlns:a16="http://schemas.microsoft.com/office/drawing/2014/main" id="{0553A8E3-65E5-2FDD-6087-A7C355D7C4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83957909-3BE4-BE78-C182-13DEB4FCE29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D162603-EE5F-4226-978A-AE6F25DA8126}" type="slidenum">
              <a:rPr lang="en-US" smtClean="0"/>
              <a:t>‹#›</a:t>
            </a:fld>
            <a:endParaRPr lang="en-US"/>
          </a:p>
        </p:txBody>
      </p:sp>
    </p:spTree>
    <p:extLst>
      <p:ext uri="{BB962C8B-B14F-4D97-AF65-F5344CB8AC3E}">
        <p14:creationId xmlns:p14="http://schemas.microsoft.com/office/powerpoint/2010/main" val="23439088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4"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E30439A-8A5B-46EC-8283-9B6B031D4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859DB04-F202-F48F-4018-F6195F63241F}"/>
              </a:ext>
            </a:extLst>
          </p:cNvPr>
          <p:cNvSpPr>
            <a:spLocks noGrp="1"/>
          </p:cNvSpPr>
          <p:nvPr>
            <p:ph type="ctrTitle"/>
          </p:nvPr>
        </p:nvSpPr>
        <p:spPr>
          <a:xfrm>
            <a:off x="1386865" y="818984"/>
            <a:ext cx="6596245" cy="3268520"/>
          </a:xfrm>
        </p:spPr>
        <p:txBody>
          <a:bodyPr>
            <a:normAutofit/>
          </a:bodyPr>
          <a:lstStyle/>
          <a:p>
            <a:pPr algn="r"/>
            <a:r>
              <a:rPr lang="en-US" sz="4800">
                <a:solidFill>
                  <a:srgbClr val="FFFFFF"/>
                </a:solidFill>
              </a:rPr>
              <a:t>School Budget</a:t>
            </a:r>
          </a:p>
        </p:txBody>
      </p:sp>
      <p:sp>
        <p:nvSpPr>
          <p:cNvPr id="18" name="Rectangle 17">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9980F689-4B89-8FA3-E54A-77FC43963070}"/>
              </a:ext>
            </a:extLst>
          </p:cNvPr>
          <p:cNvSpPr>
            <a:spLocks noGrp="1"/>
          </p:cNvSpPr>
          <p:nvPr>
            <p:ph type="subTitle" idx="1"/>
          </p:nvPr>
        </p:nvSpPr>
        <p:spPr>
          <a:xfrm>
            <a:off x="1931874" y="4797188"/>
            <a:ext cx="6051236" cy="1241828"/>
          </a:xfrm>
        </p:spPr>
        <p:txBody>
          <a:bodyPr>
            <a:normAutofit/>
          </a:bodyPr>
          <a:lstStyle/>
          <a:p>
            <a:pPr algn="r"/>
            <a:r>
              <a:rPr lang="en-US">
                <a:solidFill>
                  <a:srgbClr val="FFFFFF"/>
                </a:solidFill>
              </a:rPr>
              <a:t>Community meeting – March 28, 2026</a:t>
            </a:r>
          </a:p>
        </p:txBody>
      </p:sp>
      <p:sp>
        <p:nvSpPr>
          <p:cNvPr id="20" name="Rectangle 19">
            <a:extLst>
              <a:ext uri="{FF2B5EF4-FFF2-40B4-BE49-F238E27FC236}">
                <a16:creationId xmlns:a16="http://schemas.microsoft.com/office/drawing/2014/main" id="{53947E58-F088-49F1-A3D1-DEA690192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173375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5945CF-2E20-086B-3415-135DE7411BA2}"/>
            </a:ext>
          </a:extLst>
        </p:cNvPr>
        <p:cNvGrpSpPr/>
        <p:nvPr/>
      </p:nvGrpSpPr>
      <p:grpSpPr>
        <a:xfrm>
          <a:off x="0" y="0"/>
          <a:ext cx="0" cy="0"/>
          <a:chOff x="0" y="0"/>
          <a:chExt cx="0" cy="0"/>
        </a:xfrm>
      </p:grpSpPr>
      <p:sp>
        <p:nvSpPr>
          <p:cNvPr id="18" name="Title 17">
            <a:extLst>
              <a:ext uri="{FF2B5EF4-FFF2-40B4-BE49-F238E27FC236}">
                <a16:creationId xmlns:a16="http://schemas.microsoft.com/office/drawing/2014/main" id="{24FBC0D9-786E-7182-574E-F228A4FF0FCF}"/>
              </a:ext>
            </a:extLst>
          </p:cNvPr>
          <p:cNvSpPr>
            <a:spLocks noGrp="1"/>
          </p:cNvSpPr>
          <p:nvPr>
            <p:ph type="title"/>
          </p:nvPr>
        </p:nvSpPr>
        <p:spPr>
          <a:xfrm>
            <a:off x="649224" y="685800"/>
            <a:ext cx="3867912" cy="5504688"/>
          </a:xfrm>
        </p:spPr>
        <p:txBody>
          <a:bodyPr anchor="ctr">
            <a:normAutofit/>
          </a:bodyPr>
          <a:lstStyle/>
          <a:p>
            <a:r>
              <a:rPr lang="en-US" dirty="0">
                <a:solidFill>
                  <a:srgbClr val="FFFFFF"/>
                </a:solidFill>
              </a:rPr>
              <a:t>5-Year School Budget Projection (1.0% </a:t>
            </a:r>
            <a:r>
              <a:rPr lang="en-US" dirty="0" err="1">
                <a:solidFill>
                  <a:srgbClr val="FFFFFF"/>
                </a:solidFill>
              </a:rPr>
              <a:t>inc</a:t>
            </a:r>
            <a:r>
              <a:rPr lang="en-US" dirty="0">
                <a:solidFill>
                  <a:srgbClr val="FFFFFF"/>
                </a:solidFill>
              </a:rPr>
              <a:t>)</a:t>
            </a:r>
          </a:p>
        </p:txBody>
      </p:sp>
      <p:pic>
        <p:nvPicPr>
          <p:cNvPr id="11" name="Content Placeholder 10" descr="Desk with productivity items">
            <a:extLst>
              <a:ext uri="{FF2B5EF4-FFF2-40B4-BE49-F238E27FC236}">
                <a16:creationId xmlns:a16="http://schemas.microsoft.com/office/drawing/2014/main" id="{4FA927C5-FF33-16CB-0AAC-8B265BEF6D0B}"/>
              </a:ext>
            </a:extLst>
          </p:cNvPr>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t="16612" b="42041"/>
          <a:stretch>
            <a:fillRect/>
          </a:stretch>
        </p:blipFill>
        <p:spPr>
          <a:xfrm>
            <a:off x="5065776" y="10"/>
            <a:ext cx="7123176" cy="1965950"/>
          </a:xfrm>
          <a:noFill/>
        </p:spPr>
      </p:pic>
      <p:sp>
        <p:nvSpPr>
          <p:cNvPr id="19" name="Content Placeholder 18">
            <a:extLst>
              <a:ext uri="{FF2B5EF4-FFF2-40B4-BE49-F238E27FC236}">
                <a16:creationId xmlns:a16="http://schemas.microsoft.com/office/drawing/2014/main" id="{3B9A7D0A-CC79-97E6-B27A-127FB508A9DA}"/>
              </a:ext>
            </a:extLst>
          </p:cNvPr>
          <p:cNvSpPr>
            <a:spLocks noGrp="1"/>
          </p:cNvSpPr>
          <p:nvPr>
            <p:ph type="body" sz="quarter" idx="15"/>
          </p:nvPr>
        </p:nvSpPr>
        <p:spPr>
          <a:xfrm>
            <a:off x="5724144" y="2496312"/>
            <a:ext cx="5705856" cy="3822192"/>
          </a:xfrm>
        </p:spPr>
        <p:txBody>
          <a:bodyPr>
            <a:normAutofit/>
          </a:bodyPr>
          <a:lstStyle/>
          <a:p>
            <a:r>
              <a:rPr lang="en-US" dirty="0"/>
              <a:t>FY26 Current Budget: $25,771,460</a:t>
            </a:r>
          </a:p>
          <a:p>
            <a:r>
              <a:rPr lang="en-US" dirty="0"/>
              <a:t>FY27 Deficit Budget: $26,286,889</a:t>
            </a:r>
          </a:p>
          <a:p>
            <a:r>
              <a:rPr lang="en-US" dirty="0"/>
              <a:t>FY28 Deficit Budget: $26,549,758</a:t>
            </a:r>
          </a:p>
          <a:p>
            <a:r>
              <a:rPr lang="en-US" dirty="0"/>
              <a:t>FY29 Deficit Budget: $26,815,255</a:t>
            </a:r>
          </a:p>
          <a:p>
            <a:r>
              <a:rPr lang="en-US" dirty="0"/>
              <a:t>FY30 Deficit Budget: $27,083,408</a:t>
            </a:r>
          </a:p>
          <a:p>
            <a:r>
              <a:rPr lang="en-US" dirty="0"/>
              <a:t>FY31 Deficit Budget: $27,354,242</a:t>
            </a:r>
          </a:p>
        </p:txBody>
      </p:sp>
    </p:spTree>
    <p:extLst>
      <p:ext uri="{BB962C8B-B14F-4D97-AF65-F5344CB8AC3E}">
        <p14:creationId xmlns:p14="http://schemas.microsoft.com/office/powerpoint/2010/main" val="20270426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E9ECB90-9590-8E7B-3AA7-A2F6BD9D323E}"/>
              </a:ext>
            </a:extLst>
          </p:cNvPr>
          <p:cNvSpPr>
            <a:spLocks noGrp="1"/>
          </p:cNvSpPr>
          <p:nvPr>
            <p:ph type="title"/>
          </p:nvPr>
        </p:nvSpPr>
        <p:spPr>
          <a:xfrm>
            <a:off x="838200" y="557188"/>
            <a:ext cx="10515600" cy="1133499"/>
          </a:xfrm>
        </p:spPr>
        <p:txBody>
          <a:bodyPr>
            <a:normAutofit/>
          </a:bodyPr>
          <a:lstStyle/>
          <a:p>
            <a:pPr algn="ctr"/>
            <a:r>
              <a:rPr lang="en-US" sz="5200"/>
              <a:t>Position Impacts of Deficit Budget</a:t>
            </a:r>
          </a:p>
        </p:txBody>
      </p:sp>
      <p:graphicFrame>
        <p:nvGraphicFramePr>
          <p:cNvPr id="5" name="Content Placeholder 2">
            <a:extLst>
              <a:ext uri="{FF2B5EF4-FFF2-40B4-BE49-F238E27FC236}">
                <a16:creationId xmlns:a16="http://schemas.microsoft.com/office/drawing/2014/main" id="{8B828D99-BFD7-2CC5-FAA8-6D6F30BCA6D0}"/>
              </a:ext>
            </a:extLst>
          </p:cNvPr>
          <p:cNvGraphicFramePr>
            <a:graphicFrameLocks noGrp="1"/>
          </p:cNvGraphicFramePr>
          <p:nvPr>
            <p:ph idx="1"/>
            <p:extLst>
              <p:ext uri="{D42A27DB-BD31-4B8C-83A1-F6EECF244321}">
                <p14:modId xmlns:p14="http://schemas.microsoft.com/office/powerpoint/2010/main" val="2737545033"/>
              </p:ext>
            </p:extLst>
          </p:nvPr>
        </p:nvGraphicFramePr>
        <p:xfrm>
          <a:off x="838200" y="1828800"/>
          <a:ext cx="10515600" cy="4352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112783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94F07E4-3B0C-6D2A-7500-F9F68813CFAD}"/>
              </a:ext>
            </a:extLst>
          </p:cNvPr>
          <p:cNvSpPr>
            <a:spLocks noGrp="1"/>
          </p:cNvSpPr>
          <p:nvPr>
            <p:ph type="title"/>
          </p:nvPr>
        </p:nvSpPr>
        <p:spPr>
          <a:xfrm>
            <a:off x="1371597" y="348865"/>
            <a:ext cx="10044023" cy="877729"/>
          </a:xfrm>
        </p:spPr>
        <p:txBody>
          <a:bodyPr anchor="ctr">
            <a:normAutofit/>
          </a:bodyPr>
          <a:lstStyle/>
          <a:p>
            <a:r>
              <a:rPr lang="en-US" sz="4000">
                <a:solidFill>
                  <a:srgbClr val="FFFFFF"/>
                </a:solidFill>
              </a:rPr>
              <a:t>Program Impacts of Deficit Budget</a:t>
            </a:r>
          </a:p>
        </p:txBody>
      </p:sp>
      <p:graphicFrame>
        <p:nvGraphicFramePr>
          <p:cNvPr id="5" name="Content Placeholder 2">
            <a:extLst>
              <a:ext uri="{FF2B5EF4-FFF2-40B4-BE49-F238E27FC236}">
                <a16:creationId xmlns:a16="http://schemas.microsoft.com/office/drawing/2014/main" id="{AA9E5A95-9233-8DC7-EFFC-82BDADCA7BD4}"/>
              </a:ext>
            </a:extLst>
          </p:cNvPr>
          <p:cNvGraphicFramePr>
            <a:graphicFrameLocks noGrp="1"/>
          </p:cNvGraphicFramePr>
          <p:nvPr>
            <p:ph idx="1"/>
            <p:extLst>
              <p:ext uri="{D42A27DB-BD31-4B8C-83A1-F6EECF244321}">
                <p14:modId xmlns:p14="http://schemas.microsoft.com/office/powerpoint/2010/main" val="1454663654"/>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248772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649AF3A-C054-AD32-A3B7-62721A8E8478}"/>
              </a:ext>
            </a:extLst>
          </p:cNvPr>
          <p:cNvSpPr>
            <a:spLocks noGrp="1"/>
          </p:cNvSpPr>
          <p:nvPr>
            <p:ph type="title"/>
          </p:nvPr>
        </p:nvSpPr>
        <p:spPr>
          <a:xfrm>
            <a:off x="838200" y="557188"/>
            <a:ext cx="10515600" cy="1133499"/>
          </a:xfrm>
        </p:spPr>
        <p:txBody>
          <a:bodyPr>
            <a:normAutofit/>
          </a:bodyPr>
          <a:lstStyle/>
          <a:p>
            <a:pPr algn="ctr"/>
            <a:r>
              <a:rPr lang="en-US" sz="5200"/>
              <a:t>Executive Summary</a:t>
            </a:r>
          </a:p>
        </p:txBody>
      </p:sp>
      <p:graphicFrame>
        <p:nvGraphicFramePr>
          <p:cNvPr id="5" name="Content Placeholder 2">
            <a:extLst>
              <a:ext uri="{FF2B5EF4-FFF2-40B4-BE49-F238E27FC236}">
                <a16:creationId xmlns:a16="http://schemas.microsoft.com/office/drawing/2014/main" id="{1DEC5EA3-7519-0419-491C-2AC7C58E4C78}"/>
              </a:ext>
            </a:extLst>
          </p:cNvPr>
          <p:cNvGraphicFramePr>
            <a:graphicFrameLocks noGrp="1"/>
          </p:cNvGraphicFramePr>
          <p:nvPr>
            <p:ph idx="1"/>
            <p:extLst>
              <p:ext uri="{D42A27DB-BD31-4B8C-83A1-F6EECF244321}">
                <p14:modId xmlns:p14="http://schemas.microsoft.com/office/powerpoint/2010/main" val="4117909164"/>
              </p:ext>
            </p:extLst>
          </p:nvPr>
        </p:nvGraphicFramePr>
        <p:xfrm>
          <a:off x="838200" y="1828800"/>
          <a:ext cx="10515600" cy="4352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634529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500517-F8C0-82E0-D061-B40E91CA6561}"/>
              </a:ext>
            </a:extLst>
          </p:cNvPr>
          <p:cNvSpPr>
            <a:spLocks noGrp="1"/>
          </p:cNvSpPr>
          <p:nvPr>
            <p:ph type="title"/>
          </p:nvPr>
        </p:nvSpPr>
        <p:spPr>
          <a:xfrm>
            <a:off x="635000" y="640823"/>
            <a:ext cx="3418659" cy="5583148"/>
          </a:xfrm>
        </p:spPr>
        <p:txBody>
          <a:bodyPr anchor="ctr">
            <a:normAutofit/>
          </a:bodyPr>
          <a:lstStyle/>
          <a:p>
            <a:r>
              <a:rPr lang="en-US" sz="5400"/>
              <a:t>Drivers for FY27 Budget</a:t>
            </a:r>
          </a:p>
        </p:txBody>
      </p:sp>
      <p:graphicFrame>
        <p:nvGraphicFramePr>
          <p:cNvPr id="5" name="Content Placeholder 2">
            <a:extLst>
              <a:ext uri="{FF2B5EF4-FFF2-40B4-BE49-F238E27FC236}">
                <a16:creationId xmlns:a16="http://schemas.microsoft.com/office/drawing/2014/main" id="{E7049C57-33EA-3954-3B59-AB026023EDD7}"/>
              </a:ext>
            </a:extLst>
          </p:cNvPr>
          <p:cNvGraphicFramePr>
            <a:graphicFrameLocks noGrp="1"/>
          </p:cNvGraphicFramePr>
          <p:nvPr>
            <p:ph idx="1"/>
            <p:extLst>
              <p:ext uri="{D42A27DB-BD31-4B8C-83A1-F6EECF244321}">
                <p14:modId xmlns:p14="http://schemas.microsoft.com/office/powerpoint/2010/main" val="539486674"/>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92702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4BB6F2D-E78A-6FE5-1A36-75C74FD93F9F}"/>
              </a:ext>
            </a:extLst>
          </p:cNvPr>
          <p:cNvSpPr>
            <a:spLocks noGrp="1"/>
          </p:cNvSpPr>
          <p:nvPr>
            <p:ph type="title"/>
          </p:nvPr>
        </p:nvSpPr>
        <p:spPr>
          <a:xfrm>
            <a:off x="649045" y="363854"/>
            <a:ext cx="10780955" cy="1243717"/>
          </a:xfrm>
        </p:spPr>
        <p:txBody>
          <a:bodyPr anchor="b">
            <a:normAutofit/>
          </a:bodyPr>
          <a:lstStyle/>
          <a:p>
            <a:r>
              <a:rPr lang="en-US" dirty="0"/>
              <a:t>5-Year Salary Projections</a:t>
            </a:r>
          </a:p>
        </p:txBody>
      </p:sp>
      <p:sp>
        <p:nvSpPr>
          <p:cNvPr id="5" name="Text Placeholder 4">
            <a:extLst>
              <a:ext uri="{FF2B5EF4-FFF2-40B4-BE49-F238E27FC236}">
                <a16:creationId xmlns:a16="http://schemas.microsoft.com/office/drawing/2014/main" id="{4886EE38-2957-C862-1C4F-9B0157829E20}"/>
              </a:ext>
            </a:extLst>
          </p:cNvPr>
          <p:cNvSpPr>
            <a:spLocks noGrp="1"/>
          </p:cNvSpPr>
          <p:nvPr>
            <p:ph sz="quarter" idx="13"/>
          </p:nvPr>
        </p:nvSpPr>
        <p:spPr>
          <a:xfrm>
            <a:off x="649288" y="2523744"/>
            <a:ext cx="2862072" cy="3566160"/>
          </a:xfrm>
        </p:spPr>
        <p:txBody>
          <a:bodyPr>
            <a:normAutofit/>
          </a:bodyPr>
          <a:lstStyle/>
          <a:p>
            <a:pPr>
              <a:lnSpc>
                <a:spcPct val="100000"/>
              </a:lnSpc>
            </a:pPr>
            <a:r>
              <a:rPr lang="en-US" sz="1600" b="1"/>
              <a:t>Assumptions:</a:t>
            </a:r>
          </a:p>
          <a:p>
            <a:pPr>
              <a:lnSpc>
                <a:spcPct val="100000"/>
              </a:lnSpc>
            </a:pPr>
            <a:r>
              <a:rPr lang="en-US" sz="1600"/>
              <a:t>No changes in personnel</a:t>
            </a:r>
          </a:p>
          <a:p>
            <a:pPr>
              <a:lnSpc>
                <a:spcPct val="100000"/>
              </a:lnSpc>
            </a:pPr>
            <a:r>
              <a:rPr lang="en-US" sz="1600"/>
              <a:t>Includes COLA increases and steps ups</a:t>
            </a:r>
          </a:p>
          <a:p>
            <a:pPr>
              <a:lnSpc>
                <a:spcPct val="100000"/>
              </a:lnSpc>
            </a:pPr>
            <a:r>
              <a:rPr lang="en-US" sz="1600"/>
              <a:t>Includes all unions and individual contracts</a:t>
            </a:r>
          </a:p>
          <a:p>
            <a:pPr>
              <a:lnSpc>
                <a:spcPct val="100000"/>
              </a:lnSpc>
            </a:pPr>
            <a:r>
              <a:rPr lang="en-US" sz="1600"/>
              <a:t>Any additions or subtractions would change these projections.</a:t>
            </a:r>
          </a:p>
          <a:p>
            <a:pPr>
              <a:lnSpc>
                <a:spcPct val="100000"/>
              </a:lnSpc>
            </a:pPr>
            <a:endParaRPr lang="en-US" sz="1600"/>
          </a:p>
        </p:txBody>
      </p:sp>
      <p:graphicFrame>
        <p:nvGraphicFramePr>
          <p:cNvPr id="11" name="Text Placeholder 8">
            <a:extLst>
              <a:ext uri="{FF2B5EF4-FFF2-40B4-BE49-F238E27FC236}">
                <a16:creationId xmlns:a16="http://schemas.microsoft.com/office/drawing/2014/main" id="{285C39BD-B8C3-7ADB-41E2-7EEF909D9E28}"/>
              </a:ext>
            </a:extLst>
          </p:cNvPr>
          <p:cNvGraphicFramePr>
            <a:graphicFrameLocks noGrp="1"/>
          </p:cNvGraphicFramePr>
          <p:nvPr>
            <p:ph sz="quarter" idx="14"/>
          </p:nvPr>
        </p:nvGraphicFramePr>
        <p:xfrm>
          <a:off x="3867912" y="2523744"/>
          <a:ext cx="7808976" cy="36941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102684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6A21A3-0432-D1AA-B6CF-B243AB229D2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0000321-D38B-C8A0-FCDF-FB3A898EA7F5}"/>
              </a:ext>
            </a:extLst>
          </p:cNvPr>
          <p:cNvSpPr>
            <a:spLocks noGrp="1"/>
          </p:cNvSpPr>
          <p:nvPr>
            <p:ph type="title"/>
          </p:nvPr>
        </p:nvSpPr>
        <p:spPr>
          <a:xfrm>
            <a:off x="649045" y="363854"/>
            <a:ext cx="10780955" cy="1243717"/>
          </a:xfrm>
        </p:spPr>
        <p:txBody>
          <a:bodyPr anchor="b">
            <a:normAutofit/>
          </a:bodyPr>
          <a:lstStyle/>
          <a:p>
            <a:r>
              <a:rPr lang="en-US" dirty="0"/>
              <a:t>5-Year Other Costs Projections (3-5% </a:t>
            </a:r>
            <a:r>
              <a:rPr lang="en-US" dirty="0" err="1"/>
              <a:t>inc</a:t>
            </a:r>
            <a:r>
              <a:rPr lang="en-US" dirty="0"/>
              <a:t>)</a:t>
            </a:r>
          </a:p>
        </p:txBody>
      </p:sp>
      <p:sp>
        <p:nvSpPr>
          <p:cNvPr id="5" name="Text Placeholder 4">
            <a:extLst>
              <a:ext uri="{FF2B5EF4-FFF2-40B4-BE49-F238E27FC236}">
                <a16:creationId xmlns:a16="http://schemas.microsoft.com/office/drawing/2014/main" id="{AE1A0A78-99BF-C144-0927-1821C4EE0B9E}"/>
              </a:ext>
            </a:extLst>
          </p:cNvPr>
          <p:cNvSpPr>
            <a:spLocks noGrp="1"/>
          </p:cNvSpPr>
          <p:nvPr>
            <p:ph sz="quarter" idx="13"/>
          </p:nvPr>
        </p:nvSpPr>
        <p:spPr>
          <a:xfrm>
            <a:off x="649288" y="2615184"/>
            <a:ext cx="5614416" cy="3840480"/>
          </a:xfrm>
        </p:spPr>
        <p:txBody>
          <a:bodyPr>
            <a:normAutofit/>
          </a:bodyPr>
          <a:lstStyle/>
          <a:p>
            <a:pPr>
              <a:lnSpc>
                <a:spcPct val="100000"/>
              </a:lnSpc>
            </a:pPr>
            <a:r>
              <a:rPr lang="en-US" sz="1900" b="1"/>
              <a:t>Assumptions:</a:t>
            </a:r>
          </a:p>
          <a:p>
            <a:pPr>
              <a:lnSpc>
                <a:spcPct val="100000"/>
              </a:lnSpc>
            </a:pPr>
            <a:r>
              <a:rPr lang="en-US" sz="1900"/>
              <a:t>Estimated 4% increase</a:t>
            </a:r>
          </a:p>
          <a:p>
            <a:pPr>
              <a:lnSpc>
                <a:spcPct val="100000"/>
              </a:lnSpc>
            </a:pPr>
            <a:r>
              <a:rPr lang="en-US" sz="1900"/>
              <a:t>Other Costs includes Tuitions, contracted services, utilities, transportation, General Supplies, Instructional Supplies Software, Hardware, Professional Development, Substitutes, Insurance, Curriculum, Testing Supplies, Coaches, Other Athletic Expenses, Music Stipends, Extra Curricular Expenses, Tutoring, Nursing Supplies, Vocational Tuitions, </a:t>
            </a:r>
          </a:p>
          <a:p>
            <a:pPr>
              <a:lnSpc>
                <a:spcPct val="100000"/>
              </a:lnSpc>
            </a:pPr>
            <a:endParaRPr lang="en-US" sz="1900"/>
          </a:p>
        </p:txBody>
      </p:sp>
      <p:graphicFrame>
        <p:nvGraphicFramePr>
          <p:cNvPr id="11" name="Text Placeholder 8">
            <a:extLst>
              <a:ext uri="{FF2B5EF4-FFF2-40B4-BE49-F238E27FC236}">
                <a16:creationId xmlns:a16="http://schemas.microsoft.com/office/drawing/2014/main" id="{F193A630-4021-6D80-3170-63C8CA857B89}"/>
              </a:ext>
            </a:extLst>
          </p:cNvPr>
          <p:cNvGraphicFramePr>
            <a:graphicFrameLocks noGrp="1"/>
          </p:cNvGraphicFramePr>
          <p:nvPr>
            <p:ph sz="quarter" idx="14"/>
          </p:nvPr>
        </p:nvGraphicFramePr>
        <p:xfrm>
          <a:off x="7123176" y="1958009"/>
          <a:ext cx="5068824" cy="48999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156537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08F8C2-1823-DF86-B1FF-1BEA4D406B4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12ACADC-3F9E-A0E0-CD64-35FFC868DF35}"/>
              </a:ext>
            </a:extLst>
          </p:cNvPr>
          <p:cNvSpPr>
            <a:spLocks noGrp="1"/>
          </p:cNvSpPr>
          <p:nvPr>
            <p:ph type="title"/>
          </p:nvPr>
        </p:nvSpPr>
        <p:spPr>
          <a:xfrm>
            <a:off x="649045" y="363854"/>
            <a:ext cx="10780955" cy="1243717"/>
          </a:xfrm>
        </p:spPr>
        <p:txBody>
          <a:bodyPr anchor="b">
            <a:normAutofit/>
          </a:bodyPr>
          <a:lstStyle/>
          <a:p>
            <a:r>
              <a:rPr lang="en-US" dirty="0"/>
              <a:t>5-Year Total Costs Projections </a:t>
            </a:r>
          </a:p>
        </p:txBody>
      </p:sp>
      <p:graphicFrame>
        <p:nvGraphicFramePr>
          <p:cNvPr id="11" name="Text Placeholder 8">
            <a:extLst>
              <a:ext uri="{FF2B5EF4-FFF2-40B4-BE49-F238E27FC236}">
                <a16:creationId xmlns:a16="http://schemas.microsoft.com/office/drawing/2014/main" id="{22592C1A-3AA7-0989-5043-E1EF9DE3620C}"/>
              </a:ext>
            </a:extLst>
          </p:cNvPr>
          <p:cNvGraphicFramePr>
            <a:graphicFrameLocks noGrp="1"/>
          </p:cNvGraphicFramePr>
          <p:nvPr>
            <p:ph sz="quarter" idx="13"/>
            <p:extLst>
              <p:ext uri="{D42A27DB-BD31-4B8C-83A1-F6EECF244321}">
                <p14:modId xmlns:p14="http://schemas.microsoft.com/office/powerpoint/2010/main" val="1358993088"/>
              </p:ext>
            </p:extLst>
          </p:nvPr>
        </p:nvGraphicFramePr>
        <p:xfrm>
          <a:off x="649288" y="2523744"/>
          <a:ext cx="10707624" cy="3657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516281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E27904-8EF3-FC05-B9D5-3E3BA120505A}"/>
              </a:ext>
            </a:extLst>
          </p:cNvPr>
          <p:cNvSpPr>
            <a:spLocks noGrp="1"/>
          </p:cNvSpPr>
          <p:nvPr>
            <p:ph type="title"/>
          </p:nvPr>
        </p:nvSpPr>
        <p:spPr>
          <a:xfrm>
            <a:off x="649045" y="363854"/>
            <a:ext cx="10780955" cy="1243717"/>
          </a:xfrm>
        </p:spPr>
        <p:txBody>
          <a:bodyPr anchor="b">
            <a:normAutofit/>
          </a:bodyPr>
          <a:lstStyle/>
          <a:p>
            <a:pPr>
              <a:lnSpc>
                <a:spcPct val="90000"/>
              </a:lnSpc>
            </a:pPr>
            <a:r>
              <a:rPr lang="en-US" dirty="0"/>
              <a:t>5 Year Total Budget Projections and Override Scenarios</a:t>
            </a:r>
            <a:endParaRPr lang="en-US"/>
          </a:p>
        </p:txBody>
      </p:sp>
      <p:graphicFrame>
        <p:nvGraphicFramePr>
          <p:cNvPr id="6" name="Content Placeholder 5">
            <a:extLst>
              <a:ext uri="{FF2B5EF4-FFF2-40B4-BE49-F238E27FC236}">
                <a16:creationId xmlns:a16="http://schemas.microsoft.com/office/drawing/2014/main" id="{6E1EBF1C-2855-19D1-D4C0-3E1D79208658}"/>
              </a:ext>
            </a:extLst>
          </p:cNvPr>
          <p:cNvGraphicFramePr>
            <a:graphicFrameLocks noGrp="1"/>
          </p:cNvGraphicFramePr>
          <p:nvPr>
            <p:ph sz="quarter" idx="13"/>
          </p:nvPr>
        </p:nvGraphicFramePr>
        <p:xfrm>
          <a:off x="649288" y="2523744"/>
          <a:ext cx="10707624" cy="3657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218665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D0F429A-C556-4DEA-3B1B-812643DA86E9}"/>
              </a:ext>
            </a:extLst>
          </p:cNvPr>
          <p:cNvSpPr>
            <a:spLocks noGrp="1"/>
          </p:cNvSpPr>
          <p:nvPr>
            <p:ph type="title"/>
          </p:nvPr>
        </p:nvSpPr>
        <p:spPr>
          <a:xfrm>
            <a:off x="826396" y="586855"/>
            <a:ext cx="4230100" cy="3387497"/>
          </a:xfrm>
        </p:spPr>
        <p:txBody>
          <a:bodyPr anchor="b">
            <a:normAutofit/>
          </a:bodyPr>
          <a:lstStyle/>
          <a:p>
            <a:pPr algn="r"/>
            <a:r>
              <a:rPr lang="en-US" sz="4000">
                <a:solidFill>
                  <a:srgbClr val="FFFFFF"/>
                </a:solidFill>
              </a:rPr>
              <a:t>Difference between 9M and 11M Override</a:t>
            </a:r>
          </a:p>
        </p:txBody>
      </p:sp>
      <p:sp>
        <p:nvSpPr>
          <p:cNvPr id="3" name="Content Placeholder 2">
            <a:extLst>
              <a:ext uri="{FF2B5EF4-FFF2-40B4-BE49-F238E27FC236}">
                <a16:creationId xmlns:a16="http://schemas.microsoft.com/office/drawing/2014/main" id="{FC586D33-8FA7-DDAC-66FF-1C97FCA44B12}"/>
              </a:ext>
            </a:extLst>
          </p:cNvPr>
          <p:cNvSpPr>
            <a:spLocks noGrp="1"/>
          </p:cNvSpPr>
          <p:nvPr>
            <p:ph idx="1"/>
          </p:nvPr>
        </p:nvSpPr>
        <p:spPr>
          <a:xfrm>
            <a:off x="6503158" y="649480"/>
            <a:ext cx="4862447" cy="5546047"/>
          </a:xfrm>
        </p:spPr>
        <p:txBody>
          <a:bodyPr anchor="ctr">
            <a:normAutofit/>
          </a:bodyPr>
          <a:lstStyle/>
          <a:p>
            <a:r>
              <a:rPr lang="en-US" sz="2000"/>
              <a:t>Sustainability</a:t>
            </a:r>
          </a:p>
          <a:p>
            <a:pPr lvl="1"/>
            <a:r>
              <a:rPr lang="en-US" sz="2000"/>
              <a:t>9 Million override includes an increase of 3% for FY28-FY31</a:t>
            </a:r>
          </a:p>
          <a:p>
            <a:pPr lvl="1"/>
            <a:r>
              <a:rPr lang="en-US" sz="2000"/>
              <a:t>11 Million override includes an increase of 4% for FY28-FY31</a:t>
            </a:r>
          </a:p>
          <a:p>
            <a:pPr lvl="1"/>
            <a:r>
              <a:rPr lang="en-US" sz="2000"/>
              <a:t>School districts conservatively need between 4-6% to maintain level services.</a:t>
            </a:r>
          </a:p>
        </p:txBody>
      </p:sp>
    </p:spTree>
    <p:extLst>
      <p:ext uri="{BB962C8B-B14F-4D97-AF65-F5344CB8AC3E}">
        <p14:creationId xmlns:p14="http://schemas.microsoft.com/office/powerpoint/2010/main" val="2091959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7A08EA-0C3F-0665-AF5F-279C4DBAB7C6}"/>
              </a:ext>
            </a:extLst>
          </p:cNvPr>
          <p:cNvSpPr>
            <a:spLocks noGrp="1"/>
          </p:cNvSpPr>
          <p:nvPr>
            <p:ph type="title"/>
          </p:nvPr>
        </p:nvSpPr>
        <p:spPr>
          <a:xfrm>
            <a:off x="635000" y="640823"/>
            <a:ext cx="3418659" cy="5583148"/>
          </a:xfrm>
        </p:spPr>
        <p:txBody>
          <a:bodyPr anchor="ctr">
            <a:normAutofit/>
          </a:bodyPr>
          <a:lstStyle/>
          <a:p>
            <a:r>
              <a:rPr lang="en-US" sz="5400" dirty="0"/>
              <a:t>Deficit Budget Breakdown</a:t>
            </a:r>
          </a:p>
        </p:txBody>
      </p:sp>
      <p:graphicFrame>
        <p:nvGraphicFramePr>
          <p:cNvPr id="5" name="Content Placeholder 2">
            <a:extLst>
              <a:ext uri="{FF2B5EF4-FFF2-40B4-BE49-F238E27FC236}">
                <a16:creationId xmlns:a16="http://schemas.microsoft.com/office/drawing/2014/main" id="{03A13F36-9173-0519-C916-2D71ADE837D9}"/>
              </a:ext>
            </a:extLst>
          </p:cNvPr>
          <p:cNvGraphicFramePr>
            <a:graphicFrameLocks noGrp="1"/>
          </p:cNvGraphicFramePr>
          <p:nvPr>
            <p:ph idx="1"/>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762554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174</TotalTime>
  <Words>601</Words>
  <Application>Microsoft Office PowerPoint</Application>
  <PresentationFormat>Widescreen</PresentationFormat>
  <Paragraphs>107</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Aptos</vt:lpstr>
      <vt:lpstr>Aptos Display</vt:lpstr>
      <vt:lpstr>Arial</vt:lpstr>
      <vt:lpstr>Avenir Next LT Pro</vt:lpstr>
      <vt:lpstr>Office Theme</vt:lpstr>
      <vt:lpstr>School Budget</vt:lpstr>
      <vt:lpstr>Executive Summary</vt:lpstr>
      <vt:lpstr>Drivers for FY27 Budget</vt:lpstr>
      <vt:lpstr>5-Year Salary Projections</vt:lpstr>
      <vt:lpstr>5-Year Other Costs Projections (3-5% inc)</vt:lpstr>
      <vt:lpstr>5-Year Total Costs Projections </vt:lpstr>
      <vt:lpstr>5 Year Total Budget Projections and Override Scenarios</vt:lpstr>
      <vt:lpstr>Difference between 9M and 11M Override</vt:lpstr>
      <vt:lpstr>Deficit Budget Breakdown</vt:lpstr>
      <vt:lpstr>5-Year School Budget Projection (1.0% inc)</vt:lpstr>
      <vt:lpstr>Position Impacts of Deficit Budget</vt:lpstr>
      <vt:lpstr>Program Impacts of Deficit Budget</vt:lpstr>
    </vt:vector>
  </TitlesOfParts>
  <Company>South Hadley Public Schools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Jennifer L Voyik</dc:creator>
  <cp:lastModifiedBy>Jennifer L Voyik</cp:lastModifiedBy>
  <cp:revision>3</cp:revision>
  <dcterms:created xsi:type="dcterms:W3CDTF">2026-03-28T12:27:12Z</dcterms:created>
  <dcterms:modified xsi:type="dcterms:W3CDTF">2026-03-28T16:01:08Z</dcterms:modified>
</cp:coreProperties>
</file>